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81" r:id="rId2"/>
  </p:sldIdLst>
  <p:sldSz cx="10691813" cy="15119350"/>
  <p:notesSz cx="6858000" cy="9144000"/>
  <p:embeddedFontLst>
    <p:embeddedFont>
      <p:font typeface="삼성긴고딕 Regular" panose="020B0600000101010101" charset="-127"/>
      <p:regular r:id="rId3"/>
    </p:embeddedFont>
    <p:embeddedFont>
      <p:font typeface="Centaur" panose="02030504050205020304" pitchFamily="18" charset="0"/>
      <p:regular r:id="rId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367" userDrawn="1">
          <p15:clr>
            <a:srgbClr val="A4A3A4"/>
          </p15:clr>
        </p15:guide>
        <p15:guide id="2" orient="horz" pos="4739" userDrawn="1">
          <p15:clr>
            <a:srgbClr val="A4A3A4"/>
          </p15:clr>
        </p15:guide>
        <p15:guide id="3" pos="681" userDrawn="1">
          <p15:clr>
            <a:srgbClr val="A4A3A4"/>
          </p15:clr>
        </p15:guide>
        <p15:guide id="4" pos="6044" userDrawn="1">
          <p15:clr>
            <a:srgbClr val="A4A3A4"/>
          </p15:clr>
        </p15:guide>
        <p15:guide id="5" orient="horz" pos="1383" userDrawn="1">
          <p15:clr>
            <a:srgbClr val="A4A3A4"/>
          </p15:clr>
        </p15:guide>
        <p15:guide id="6" pos="5548" userDrawn="1">
          <p15:clr>
            <a:srgbClr val="A4A3A4"/>
          </p15:clr>
        </p15:guide>
        <p15:guide id="7" orient="horz" pos="8822" userDrawn="1">
          <p15:clr>
            <a:srgbClr val="A4A3A4"/>
          </p15:clr>
        </p15:guide>
        <p15:guide id="8" orient="horz" pos="1020" userDrawn="1">
          <p15:clr>
            <a:srgbClr val="A4A3A4"/>
          </p15:clr>
        </p15:guide>
        <p15:guide id="9" pos="821" userDrawn="1">
          <p15:clr>
            <a:srgbClr val="A4A3A4"/>
          </p15:clr>
        </p15:guide>
        <p15:guide id="10" orient="horz" pos="686" userDrawn="1">
          <p15:clr>
            <a:srgbClr val="A4A3A4"/>
          </p15:clr>
        </p15:guide>
        <p15:guide id="11" orient="horz" pos="8321" userDrawn="1">
          <p15:clr>
            <a:srgbClr val="A4A3A4"/>
          </p15:clr>
        </p15:guide>
        <p15:guide id="12" pos="59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CE65"/>
    <a:srgbClr val="E9C9D4"/>
    <a:srgbClr val="E5C7CF"/>
    <a:srgbClr val="7672FF"/>
    <a:srgbClr val="EBCE92"/>
    <a:srgbClr val="6B67E7"/>
    <a:srgbClr val="1F0036"/>
    <a:srgbClr val="530118"/>
    <a:srgbClr val="510153"/>
    <a:srgbClr val="3B39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29" autoAdjust="0"/>
    <p:restoredTop sz="96238" autoAdjust="0"/>
  </p:normalViewPr>
  <p:slideViewPr>
    <p:cSldViewPr snapToGrid="0">
      <p:cViewPr varScale="1">
        <p:scale>
          <a:sx n="30" d="100"/>
          <a:sy n="30" d="100"/>
        </p:scale>
        <p:origin x="1856" y="44"/>
      </p:cViewPr>
      <p:guideLst>
        <p:guide pos="3367"/>
        <p:guide orient="horz" pos="4739"/>
        <p:guide pos="681"/>
        <p:guide pos="6044"/>
        <p:guide orient="horz" pos="1383"/>
        <p:guide pos="5548"/>
        <p:guide orient="horz" pos="8822"/>
        <p:guide orient="horz" pos="1020"/>
        <p:guide pos="821"/>
        <p:guide orient="horz" pos="686"/>
        <p:guide orient="horz" pos="8321"/>
        <p:guide pos="593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64801" cy="648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3A18-7F3F-47C5-B10A-AB8C96B5F110}" type="datetimeFigureOut">
              <a:rPr lang="ko-KR" altLang="en-US" smtClean="0"/>
              <a:t>2025-01-07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70F6-E2F3-409E-83B0-8488DDA5D8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4618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3A18-7F3F-47C5-B10A-AB8C96B5F110}" type="datetimeFigureOut">
              <a:rPr lang="ko-KR" altLang="en-US" smtClean="0"/>
              <a:t>2025-01-07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70F6-E2F3-409E-83B0-8488DDA5D8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498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3A18-7F3F-47C5-B10A-AB8C96B5F110}" type="datetimeFigureOut">
              <a:rPr lang="ko-KR" altLang="en-US" smtClean="0"/>
              <a:t>2025-01-07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70F6-E2F3-409E-83B0-8488DDA5D8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215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"/>
            <a:ext cx="10691813" cy="15118226"/>
          </a:xfrm>
          <a:prstGeom prst="rect">
            <a:avLst/>
          </a:prstGeom>
        </p:spPr>
      </p:pic>
      <p:grpSp>
        <p:nvGrpSpPr>
          <p:cNvPr id="3" name="그룹 2"/>
          <p:cNvGrpSpPr/>
          <p:nvPr userDrawn="1"/>
        </p:nvGrpSpPr>
        <p:grpSpPr>
          <a:xfrm>
            <a:off x="378266" y="287102"/>
            <a:ext cx="9926846" cy="374595"/>
            <a:chOff x="378266" y="287102"/>
            <a:chExt cx="9926846" cy="374595"/>
          </a:xfrm>
        </p:grpSpPr>
        <p:grpSp>
          <p:nvGrpSpPr>
            <p:cNvPr id="4" name="그룹 3"/>
            <p:cNvGrpSpPr/>
            <p:nvPr/>
          </p:nvGrpSpPr>
          <p:grpSpPr>
            <a:xfrm>
              <a:off x="378266" y="287102"/>
              <a:ext cx="1254953" cy="374595"/>
              <a:chOff x="7595799" y="7466575"/>
              <a:chExt cx="1264866" cy="377554"/>
            </a:xfrm>
          </p:grpSpPr>
          <p:sp>
            <p:nvSpPr>
              <p:cNvPr id="26" name="Freeform 5"/>
              <p:cNvSpPr>
                <a:spLocks/>
              </p:cNvSpPr>
              <p:nvPr/>
            </p:nvSpPr>
            <p:spPr bwMode="auto">
              <a:xfrm>
                <a:off x="7595799" y="7658329"/>
                <a:ext cx="83372" cy="146496"/>
              </a:xfrm>
              <a:custGeom>
                <a:avLst/>
                <a:gdLst>
                  <a:gd name="T0" fmla="*/ 23 w 26"/>
                  <a:gd name="T1" fmla="*/ 45 h 45"/>
                  <a:gd name="T2" fmla="*/ 20 w 26"/>
                  <a:gd name="T3" fmla="*/ 42 h 45"/>
                  <a:gd name="T4" fmla="*/ 20 w 26"/>
                  <a:gd name="T5" fmla="*/ 29 h 45"/>
                  <a:gd name="T6" fmla="*/ 13 w 26"/>
                  <a:gd name="T7" fmla="*/ 21 h 45"/>
                  <a:gd name="T8" fmla="*/ 6 w 26"/>
                  <a:gd name="T9" fmla="*/ 29 h 45"/>
                  <a:gd name="T10" fmla="*/ 6 w 26"/>
                  <a:gd name="T11" fmla="*/ 42 h 45"/>
                  <a:gd name="T12" fmla="*/ 3 w 26"/>
                  <a:gd name="T13" fmla="*/ 45 h 45"/>
                  <a:gd name="T14" fmla="*/ 0 w 26"/>
                  <a:gd name="T15" fmla="*/ 42 h 45"/>
                  <a:gd name="T16" fmla="*/ 0 w 26"/>
                  <a:gd name="T17" fmla="*/ 4 h 45"/>
                  <a:gd name="T18" fmla="*/ 3 w 26"/>
                  <a:gd name="T19" fmla="*/ 0 h 45"/>
                  <a:gd name="T20" fmla="*/ 6 w 26"/>
                  <a:gd name="T21" fmla="*/ 4 h 45"/>
                  <a:gd name="T22" fmla="*/ 6 w 26"/>
                  <a:gd name="T23" fmla="*/ 21 h 45"/>
                  <a:gd name="T24" fmla="*/ 15 w 26"/>
                  <a:gd name="T25" fmla="*/ 15 h 45"/>
                  <a:gd name="T26" fmla="*/ 26 w 26"/>
                  <a:gd name="T27" fmla="*/ 29 h 45"/>
                  <a:gd name="T28" fmla="*/ 26 w 26"/>
                  <a:gd name="T29" fmla="*/ 42 h 45"/>
                  <a:gd name="T30" fmla="*/ 23 w 26"/>
                  <a:gd name="T3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" h="45">
                    <a:moveTo>
                      <a:pt x="23" y="45"/>
                    </a:moveTo>
                    <a:cubicBezTo>
                      <a:pt x="22" y="45"/>
                      <a:pt x="20" y="44"/>
                      <a:pt x="20" y="42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4"/>
                      <a:pt x="18" y="21"/>
                      <a:pt x="13" y="21"/>
                    </a:cubicBezTo>
                    <a:cubicBezTo>
                      <a:pt x="9" y="21"/>
                      <a:pt x="6" y="25"/>
                      <a:pt x="6" y="29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6" y="44"/>
                      <a:pt x="5" y="45"/>
                      <a:pt x="3" y="45"/>
                    </a:cubicBezTo>
                    <a:cubicBezTo>
                      <a:pt x="1" y="45"/>
                      <a:pt x="0" y="44"/>
                      <a:pt x="0" y="4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4" y="0"/>
                      <a:pt x="6" y="1"/>
                      <a:pt x="6" y="4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8" y="17"/>
                      <a:pt x="11" y="15"/>
                      <a:pt x="15" y="15"/>
                    </a:cubicBezTo>
                    <a:cubicBezTo>
                      <a:pt x="22" y="15"/>
                      <a:pt x="26" y="21"/>
                      <a:pt x="26" y="29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6" y="44"/>
                      <a:pt x="25" y="45"/>
                      <a:pt x="23" y="45"/>
                    </a:cubicBezTo>
                  </a:path>
                </a:pathLst>
              </a:custGeom>
              <a:solidFill>
                <a:srgbClr val="40A7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2363" tIns="46182" rIns="92363" bIns="46182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</a:endParaRPr>
              </a:p>
            </p:txBody>
          </p:sp>
          <p:sp>
            <p:nvSpPr>
              <p:cNvPr id="27" name="Freeform 6"/>
              <p:cNvSpPr>
                <a:spLocks noEditPoints="1"/>
              </p:cNvSpPr>
              <p:nvPr/>
            </p:nvSpPr>
            <p:spPr bwMode="auto">
              <a:xfrm>
                <a:off x="7695845" y="7707161"/>
                <a:ext cx="92900" cy="97664"/>
              </a:xfrm>
              <a:custGeom>
                <a:avLst/>
                <a:gdLst>
                  <a:gd name="T0" fmla="*/ 29 w 29"/>
                  <a:gd name="T1" fmla="*/ 27 h 30"/>
                  <a:gd name="T2" fmla="*/ 26 w 29"/>
                  <a:gd name="T3" fmla="*/ 30 h 30"/>
                  <a:gd name="T4" fmla="*/ 23 w 29"/>
                  <a:gd name="T5" fmla="*/ 27 h 30"/>
                  <a:gd name="T6" fmla="*/ 23 w 29"/>
                  <a:gd name="T7" fmla="*/ 26 h 30"/>
                  <a:gd name="T8" fmla="*/ 14 w 29"/>
                  <a:gd name="T9" fmla="*/ 30 h 30"/>
                  <a:gd name="T10" fmla="*/ 0 w 29"/>
                  <a:gd name="T11" fmla="*/ 15 h 30"/>
                  <a:gd name="T12" fmla="*/ 15 w 29"/>
                  <a:gd name="T13" fmla="*/ 0 h 30"/>
                  <a:gd name="T14" fmla="*/ 29 w 29"/>
                  <a:gd name="T15" fmla="*/ 15 h 30"/>
                  <a:gd name="T16" fmla="*/ 29 w 29"/>
                  <a:gd name="T17" fmla="*/ 27 h 30"/>
                  <a:gd name="T18" fmla="*/ 15 w 29"/>
                  <a:gd name="T19" fmla="*/ 6 h 30"/>
                  <a:gd name="T20" fmla="*/ 6 w 29"/>
                  <a:gd name="T21" fmla="*/ 15 h 30"/>
                  <a:gd name="T22" fmla="*/ 15 w 29"/>
                  <a:gd name="T23" fmla="*/ 25 h 30"/>
                  <a:gd name="T24" fmla="*/ 23 w 29"/>
                  <a:gd name="T25" fmla="*/ 15 h 30"/>
                  <a:gd name="T26" fmla="*/ 15 w 29"/>
                  <a:gd name="T27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30">
                    <a:moveTo>
                      <a:pt x="29" y="27"/>
                    </a:moveTo>
                    <a:cubicBezTo>
                      <a:pt x="29" y="29"/>
                      <a:pt x="28" y="30"/>
                      <a:pt x="26" y="30"/>
                    </a:cubicBezTo>
                    <a:cubicBezTo>
                      <a:pt x="25" y="30"/>
                      <a:pt x="23" y="29"/>
                      <a:pt x="23" y="27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2" y="28"/>
                      <a:pt x="18" y="30"/>
                      <a:pt x="14" y="30"/>
                    </a:cubicBezTo>
                    <a:cubicBezTo>
                      <a:pt x="5" y="30"/>
                      <a:pt x="0" y="24"/>
                      <a:pt x="0" y="15"/>
                    </a:cubicBezTo>
                    <a:cubicBezTo>
                      <a:pt x="0" y="7"/>
                      <a:pt x="6" y="0"/>
                      <a:pt x="15" y="0"/>
                    </a:cubicBezTo>
                    <a:cubicBezTo>
                      <a:pt x="24" y="0"/>
                      <a:pt x="29" y="7"/>
                      <a:pt x="29" y="15"/>
                    </a:cubicBezTo>
                    <a:lnTo>
                      <a:pt x="29" y="27"/>
                    </a:lnTo>
                    <a:close/>
                    <a:moveTo>
                      <a:pt x="15" y="6"/>
                    </a:moveTo>
                    <a:cubicBezTo>
                      <a:pt x="10" y="6"/>
                      <a:pt x="6" y="10"/>
                      <a:pt x="6" y="15"/>
                    </a:cubicBezTo>
                    <a:cubicBezTo>
                      <a:pt x="6" y="21"/>
                      <a:pt x="9" y="25"/>
                      <a:pt x="15" y="25"/>
                    </a:cubicBezTo>
                    <a:cubicBezTo>
                      <a:pt x="20" y="25"/>
                      <a:pt x="23" y="20"/>
                      <a:pt x="23" y="15"/>
                    </a:cubicBezTo>
                    <a:cubicBezTo>
                      <a:pt x="23" y="9"/>
                      <a:pt x="20" y="6"/>
                      <a:pt x="15" y="6"/>
                    </a:cubicBezTo>
                  </a:path>
                </a:pathLst>
              </a:custGeom>
              <a:solidFill>
                <a:srgbClr val="40A7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2363" tIns="46182" rIns="92363" bIns="46182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</a:endParaRPr>
              </a:p>
            </p:txBody>
          </p:sp>
          <p:sp>
            <p:nvSpPr>
              <p:cNvPr id="28" name="Freeform 7"/>
              <p:cNvSpPr>
                <a:spLocks noEditPoints="1"/>
              </p:cNvSpPr>
              <p:nvPr/>
            </p:nvSpPr>
            <p:spPr bwMode="auto">
              <a:xfrm>
                <a:off x="7810183" y="7707161"/>
                <a:ext cx="90518" cy="136968"/>
              </a:xfrm>
              <a:custGeom>
                <a:avLst/>
                <a:gdLst>
                  <a:gd name="T0" fmla="*/ 15 w 28"/>
                  <a:gd name="T1" fmla="*/ 30 h 42"/>
                  <a:gd name="T2" fmla="*/ 6 w 28"/>
                  <a:gd name="T3" fmla="*/ 25 h 42"/>
                  <a:gd name="T4" fmla="*/ 6 w 28"/>
                  <a:gd name="T5" fmla="*/ 39 h 42"/>
                  <a:gd name="T6" fmla="*/ 3 w 28"/>
                  <a:gd name="T7" fmla="*/ 42 h 42"/>
                  <a:gd name="T8" fmla="*/ 0 w 28"/>
                  <a:gd name="T9" fmla="*/ 39 h 42"/>
                  <a:gd name="T10" fmla="*/ 0 w 28"/>
                  <a:gd name="T11" fmla="*/ 4 h 42"/>
                  <a:gd name="T12" fmla="*/ 2 w 28"/>
                  <a:gd name="T13" fmla="*/ 1 h 42"/>
                  <a:gd name="T14" fmla="*/ 5 w 28"/>
                  <a:gd name="T15" fmla="*/ 4 h 42"/>
                  <a:gd name="T16" fmla="*/ 5 w 28"/>
                  <a:gd name="T17" fmla="*/ 6 h 42"/>
                  <a:gd name="T18" fmla="*/ 15 w 28"/>
                  <a:gd name="T19" fmla="*/ 0 h 42"/>
                  <a:gd name="T20" fmla="*/ 28 w 28"/>
                  <a:gd name="T21" fmla="*/ 15 h 42"/>
                  <a:gd name="T22" fmla="*/ 15 w 28"/>
                  <a:gd name="T23" fmla="*/ 30 h 42"/>
                  <a:gd name="T24" fmla="*/ 14 w 28"/>
                  <a:gd name="T25" fmla="*/ 5 h 42"/>
                  <a:gd name="T26" fmla="*/ 6 w 28"/>
                  <a:gd name="T27" fmla="*/ 15 h 42"/>
                  <a:gd name="T28" fmla="*/ 14 w 28"/>
                  <a:gd name="T29" fmla="*/ 25 h 42"/>
                  <a:gd name="T30" fmla="*/ 23 w 28"/>
                  <a:gd name="T31" fmla="*/ 15 h 42"/>
                  <a:gd name="T32" fmla="*/ 14 w 28"/>
                  <a:gd name="T33" fmla="*/ 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42">
                    <a:moveTo>
                      <a:pt x="15" y="30"/>
                    </a:moveTo>
                    <a:cubicBezTo>
                      <a:pt x="11" y="30"/>
                      <a:pt x="8" y="28"/>
                      <a:pt x="6" y="25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6" y="41"/>
                      <a:pt x="4" y="42"/>
                      <a:pt x="3" y="42"/>
                    </a:cubicBezTo>
                    <a:cubicBezTo>
                      <a:pt x="1" y="42"/>
                      <a:pt x="0" y="41"/>
                      <a:pt x="0" y="3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1"/>
                      <a:pt x="2" y="1"/>
                    </a:cubicBezTo>
                    <a:cubicBezTo>
                      <a:pt x="4" y="1"/>
                      <a:pt x="5" y="2"/>
                      <a:pt x="5" y="4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7" y="3"/>
                      <a:pt x="11" y="0"/>
                      <a:pt x="15" y="0"/>
                    </a:cubicBezTo>
                    <a:cubicBezTo>
                      <a:pt x="23" y="0"/>
                      <a:pt x="28" y="7"/>
                      <a:pt x="28" y="15"/>
                    </a:cubicBezTo>
                    <a:cubicBezTo>
                      <a:pt x="28" y="24"/>
                      <a:pt x="23" y="30"/>
                      <a:pt x="15" y="30"/>
                    </a:cubicBezTo>
                    <a:moveTo>
                      <a:pt x="14" y="5"/>
                    </a:moveTo>
                    <a:cubicBezTo>
                      <a:pt x="9" y="5"/>
                      <a:pt x="6" y="10"/>
                      <a:pt x="6" y="15"/>
                    </a:cubicBezTo>
                    <a:cubicBezTo>
                      <a:pt x="6" y="21"/>
                      <a:pt x="9" y="25"/>
                      <a:pt x="14" y="25"/>
                    </a:cubicBezTo>
                    <a:cubicBezTo>
                      <a:pt x="19" y="25"/>
                      <a:pt x="23" y="21"/>
                      <a:pt x="23" y="15"/>
                    </a:cubicBezTo>
                    <a:cubicBezTo>
                      <a:pt x="23" y="9"/>
                      <a:pt x="19" y="5"/>
                      <a:pt x="14" y="5"/>
                    </a:cubicBezTo>
                  </a:path>
                </a:pathLst>
              </a:custGeom>
              <a:solidFill>
                <a:srgbClr val="40A7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2363" tIns="46182" rIns="92363" bIns="46182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</a:endParaRPr>
              </a:p>
            </p:txBody>
          </p:sp>
          <p:sp>
            <p:nvSpPr>
              <p:cNvPr id="29" name="Freeform 8"/>
              <p:cNvSpPr>
                <a:spLocks noEditPoints="1"/>
              </p:cNvSpPr>
              <p:nvPr/>
            </p:nvSpPr>
            <p:spPr bwMode="auto">
              <a:xfrm>
                <a:off x="7919757" y="7707161"/>
                <a:ext cx="92900" cy="136968"/>
              </a:xfrm>
              <a:custGeom>
                <a:avLst/>
                <a:gdLst>
                  <a:gd name="T0" fmla="*/ 15 w 29"/>
                  <a:gd name="T1" fmla="*/ 30 h 42"/>
                  <a:gd name="T2" fmla="*/ 6 w 29"/>
                  <a:gd name="T3" fmla="*/ 25 h 42"/>
                  <a:gd name="T4" fmla="*/ 6 w 29"/>
                  <a:gd name="T5" fmla="*/ 39 h 42"/>
                  <a:gd name="T6" fmla="*/ 3 w 29"/>
                  <a:gd name="T7" fmla="*/ 42 h 42"/>
                  <a:gd name="T8" fmla="*/ 0 w 29"/>
                  <a:gd name="T9" fmla="*/ 39 h 42"/>
                  <a:gd name="T10" fmla="*/ 0 w 29"/>
                  <a:gd name="T11" fmla="*/ 4 h 42"/>
                  <a:gd name="T12" fmla="*/ 2 w 29"/>
                  <a:gd name="T13" fmla="*/ 1 h 42"/>
                  <a:gd name="T14" fmla="*/ 5 w 29"/>
                  <a:gd name="T15" fmla="*/ 4 h 42"/>
                  <a:gd name="T16" fmla="*/ 5 w 29"/>
                  <a:gd name="T17" fmla="*/ 6 h 42"/>
                  <a:gd name="T18" fmla="*/ 15 w 29"/>
                  <a:gd name="T19" fmla="*/ 0 h 42"/>
                  <a:gd name="T20" fmla="*/ 29 w 29"/>
                  <a:gd name="T21" fmla="*/ 15 h 42"/>
                  <a:gd name="T22" fmla="*/ 15 w 29"/>
                  <a:gd name="T23" fmla="*/ 30 h 42"/>
                  <a:gd name="T24" fmla="*/ 14 w 29"/>
                  <a:gd name="T25" fmla="*/ 5 h 42"/>
                  <a:gd name="T26" fmla="*/ 6 w 29"/>
                  <a:gd name="T27" fmla="*/ 15 h 42"/>
                  <a:gd name="T28" fmla="*/ 14 w 29"/>
                  <a:gd name="T29" fmla="*/ 25 h 42"/>
                  <a:gd name="T30" fmla="*/ 23 w 29"/>
                  <a:gd name="T31" fmla="*/ 15 h 42"/>
                  <a:gd name="T32" fmla="*/ 14 w 29"/>
                  <a:gd name="T33" fmla="*/ 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" h="42">
                    <a:moveTo>
                      <a:pt x="15" y="30"/>
                    </a:moveTo>
                    <a:cubicBezTo>
                      <a:pt x="11" y="30"/>
                      <a:pt x="8" y="28"/>
                      <a:pt x="6" y="25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6" y="41"/>
                      <a:pt x="4" y="42"/>
                      <a:pt x="3" y="42"/>
                    </a:cubicBezTo>
                    <a:cubicBezTo>
                      <a:pt x="1" y="42"/>
                      <a:pt x="0" y="41"/>
                      <a:pt x="0" y="3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1"/>
                      <a:pt x="2" y="1"/>
                    </a:cubicBezTo>
                    <a:cubicBezTo>
                      <a:pt x="4" y="1"/>
                      <a:pt x="5" y="2"/>
                      <a:pt x="5" y="4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7" y="3"/>
                      <a:pt x="11" y="0"/>
                      <a:pt x="15" y="0"/>
                    </a:cubicBezTo>
                    <a:cubicBezTo>
                      <a:pt x="23" y="0"/>
                      <a:pt x="29" y="7"/>
                      <a:pt x="29" y="15"/>
                    </a:cubicBezTo>
                    <a:cubicBezTo>
                      <a:pt x="29" y="24"/>
                      <a:pt x="23" y="30"/>
                      <a:pt x="15" y="30"/>
                    </a:cubicBezTo>
                    <a:moveTo>
                      <a:pt x="14" y="5"/>
                    </a:moveTo>
                    <a:cubicBezTo>
                      <a:pt x="9" y="5"/>
                      <a:pt x="6" y="10"/>
                      <a:pt x="6" y="15"/>
                    </a:cubicBezTo>
                    <a:cubicBezTo>
                      <a:pt x="6" y="21"/>
                      <a:pt x="9" y="25"/>
                      <a:pt x="14" y="25"/>
                    </a:cubicBezTo>
                    <a:cubicBezTo>
                      <a:pt x="19" y="25"/>
                      <a:pt x="23" y="21"/>
                      <a:pt x="23" y="15"/>
                    </a:cubicBezTo>
                    <a:cubicBezTo>
                      <a:pt x="23" y="9"/>
                      <a:pt x="19" y="5"/>
                      <a:pt x="14" y="5"/>
                    </a:cubicBezTo>
                  </a:path>
                </a:pathLst>
              </a:custGeom>
              <a:solidFill>
                <a:srgbClr val="40A7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2363" tIns="46182" rIns="92363" bIns="46182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/>
            </p:nvSpPr>
            <p:spPr bwMode="auto">
              <a:xfrm>
                <a:off x="8028140" y="7710734"/>
                <a:ext cx="19056" cy="94091"/>
              </a:xfrm>
              <a:custGeom>
                <a:avLst/>
                <a:gdLst>
                  <a:gd name="T0" fmla="*/ 3 w 6"/>
                  <a:gd name="T1" fmla="*/ 29 h 29"/>
                  <a:gd name="T2" fmla="*/ 0 w 6"/>
                  <a:gd name="T3" fmla="*/ 26 h 29"/>
                  <a:gd name="T4" fmla="*/ 0 w 6"/>
                  <a:gd name="T5" fmla="*/ 3 h 29"/>
                  <a:gd name="T6" fmla="*/ 3 w 6"/>
                  <a:gd name="T7" fmla="*/ 0 h 29"/>
                  <a:gd name="T8" fmla="*/ 6 w 6"/>
                  <a:gd name="T9" fmla="*/ 3 h 29"/>
                  <a:gd name="T10" fmla="*/ 6 w 6"/>
                  <a:gd name="T11" fmla="*/ 26 h 29"/>
                  <a:gd name="T12" fmla="*/ 3 w 6"/>
                  <a:gd name="T1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9">
                    <a:moveTo>
                      <a:pt x="3" y="29"/>
                    </a:moveTo>
                    <a:cubicBezTo>
                      <a:pt x="1" y="29"/>
                      <a:pt x="0" y="28"/>
                      <a:pt x="0" y="26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6" y="1"/>
                      <a:pt x="6" y="3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8"/>
                      <a:pt x="4" y="29"/>
                      <a:pt x="3" y="29"/>
                    </a:cubicBezTo>
                  </a:path>
                </a:pathLst>
              </a:custGeom>
              <a:solidFill>
                <a:srgbClr val="F29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2363" tIns="46182" rIns="92363" bIns="46182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/>
            </p:nvSpPr>
            <p:spPr bwMode="auto">
              <a:xfrm>
                <a:off x="8066253" y="7707161"/>
                <a:ext cx="86945" cy="97664"/>
              </a:xfrm>
              <a:custGeom>
                <a:avLst/>
                <a:gdLst>
                  <a:gd name="T0" fmla="*/ 13 w 27"/>
                  <a:gd name="T1" fmla="*/ 0 h 30"/>
                  <a:gd name="T2" fmla="*/ 27 w 27"/>
                  <a:gd name="T3" fmla="*/ 14 h 30"/>
                  <a:gd name="T4" fmla="*/ 27 w 27"/>
                  <a:gd name="T5" fmla="*/ 27 h 30"/>
                  <a:gd name="T6" fmla="*/ 24 w 27"/>
                  <a:gd name="T7" fmla="*/ 30 h 30"/>
                  <a:gd name="T8" fmla="*/ 21 w 27"/>
                  <a:gd name="T9" fmla="*/ 27 h 30"/>
                  <a:gd name="T10" fmla="*/ 21 w 27"/>
                  <a:gd name="T11" fmla="*/ 13 h 30"/>
                  <a:gd name="T12" fmla="*/ 13 w 27"/>
                  <a:gd name="T13" fmla="*/ 6 h 30"/>
                  <a:gd name="T14" fmla="*/ 6 w 27"/>
                  <a:gd name="T15" fmla="*/ 13 h 30"/>
                  <a:gd name="T16" fmla="*/ 6 w 27"/>
                  <a:gd name="T17" fmla="*/ 27 h 30"/>
                  <a:gd name="T18" fmla="*/ 3 w 27"/>
                  <a:gd name="T19" fmla="*/ 30 h 30"/>
                  <a:gd name="T20" fmla="*/ 0 w 27"/>
                  <a:gd name="T21" fmla="*/ 27 h 30"/>
                  <a:gd name="T22" fmla="*/ 0 w 27"/>
                  <a:gd name="T23" fmla="*/ 14 h 30"/>
                  <a:gd name="T24" fmla="*/ 13 w 27"/>
                  <a:gd name="T2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0">
                    <a:moveTo>
                      <a:pt x="13" y="0"/>
                    </a:moveTo>
                    <a:cubicBezTo>
                      <a:pt x="21" y="0"/>
                      <a:pt x="27" y="6"/>
                      <a:pt x="27" y="14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7" y="29"/>
                      <a:pt x="25" y="30"/>
                      <a:pt x="24" y="30"/>
                    </a:cubicBezTo>
                    <a:cubicBezTo>
                      <a:pt x="22" y="30"/>
                      <a:pt x="21" y="29"/>
                      <a:pt x="21" y="27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9"/>
                      <a:pt x="18" y="6"/>
                      <a:pt x="13" y="6"/>
                    </a:cubicBezTo>
                    <a:cubicBezTo>
                      <a:pt x="9" y="6"/>
                      <a:pt x="6" y="9"/>
                      <a:pt x="6" y="13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9"/>
                      <a:pt x="5" y="30"/>
                      <a:pt x="3" y="30"/>
                    </a:cubicBezTo>
                    <a:cubicBezTo>
                      <a:pt x="2" y="30"/>
                      <a:pt x="0" y="29"/>
                      <a:pt x="0" y="27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3" y="0"/>
                    </a:cubicBezTo>
                  </a:path>
                </a:pathLst>
              </a:custGeom>
              <a:solidFill>
                <a:srgbClr val="40A7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2363" tIns="46182" rIns="92363" bIns="46182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/>
            </p:nvSpPr>
            <p:spPr bwMode="auto">
              <a:xfrm>
                <a:off x="8172254" y="7707161"/>
                <a:ext cx="83372" cy="97664"/>
              </a:xfrm>
              <a:custGeom>
                <a:avLst/>
                <a:gdLst>
                  <a:gd name="T0" fmla="*/ 13 w 26"/>
                  <a:gd name="T1" fmla="*/ 0 h 30"/>
                  <a:gd name="T2" fmla="*/ 26 w 26"/>
                  <a:gd name="T3" fmla="*/ 14 h 30"/>
                  <a:gd name="T4" fmla="*/ 26 w 26"/>
                  <a:gd name="T5" fmla="*/ 27 h 30"/>
                  <a:gd name="T6" fmla="*/ 24 w 26"/>
                  <a:gd name="T7" fmla="*/ 30 h 30"/>
                  <a:gd name="T8" fmla="*/ 21 w 26"/>
                  <a:gd name="T9" fmla="*/ 27 h 30"/>
                  <a:gd name="T10" fmla="*/ 21 w 26"/>
                  <a:gd name="T11" fmla="*/ 13 h 30"/>
                  <a:gd name="T12" fmla="*/ 13 w 26"/>
                  <a:gd name="T13" fmla="*/ 6 h 30"/>
                  <a:gd name="T14" fmla="*/ 6 w 26"/>
                  <a:gd name="T15" fmla="*/ 13 h 30"/>
                  <a:gd name="T16" fmla="*/ 6 w 26"/>
                  <a:gd name="T17" fmla="*/ 27 h 30"/>
                  <a:gd name="T18" fmla="*/ 3 w 26"/>
                  <a:gd name="T19" fmla="*/ 30 h 30"/>
                  <a:gd name="T20" fmla="*/ 0 w 26"/>
                  <a:gd name="T21" fmla="*/ 27 h 30"/>
                  <a:gd name="T22" fmla="*/ 0 w 26"/>
                  <a:gd name="T23" fmla="*/ 14 h 30"/>
                  <a:gd name="T24" fmla="*/ 13 w 26"/>
                  <a:gd name="T2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0">
                    <a:moveTo>
                      <a:pt x="13" y="0"/>
                    </a:moveTo>
                    <a:cubicBezTo>
                      <a:pt x="21" y="0"/>
                      <a:pt x="26" y="6"/>
                      <a:pt x="26" y="14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9"/>
                      <a:pt x="25" y="30"/>
                      <a:pt x="24" y="30"/>
                    </a:cubicBezTo>
                    <a:cubicBezTo>
                      <a:pt x="22" y="30"/>
                      <a:pt x="21" y="29"/>
                      <a:pt x="21" y="27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9"/>
                      <a:pt x="17" y="6"/>
                      <a:pt x="13" y="6"/>
                    </a:cubicBezTo>
                    <a:cubicBezTo>
                      <a:pt x="9" y="6"/>
                      <a:pt x="6" y="9"/>
                      <a:pt x="6" y="13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9"/>
                      <a:pt x="5" y="30"/>
                      <a:pt x="3" y="30"/>
                    </a:cubicBezTo>
                    <a:cubicBezTo>
                      <a:pt x="1" y="30"/>
                      <a:pt x="0" y="29"/>
                      <a:pt x="0" y="27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3" y="0"/>
                    </a:cubicBezTo>
                  </a:path>
                </a:pathLst>
              </a:custGeom>
              <a:solidFill>
                <a:srgbClr val="40A7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2363" tIns="46182" rIns="92363" bIns="46182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</a:endParaRPr>
              </a:p>
            </p:txBody>
          </p:sp>
          <p:sp>
            <p:nvSpPr>
              <p:cNvPr id="33" name="Freeform 12"/>
              <p:cNvSpPr>
                <a:spLocks noEditPoints="1"/>
              </p:cNvSpPr>
              <p:nvPr/>
            </p:nvSpPr>
            <p:spPr bwMode="auto">
              <a:xfrm>
                <a:off x="8271109" y="7707161"/>
                <a:ext cx="92900" cy="97664"/>
              </a:xfrm>
              <a:custGeom>
                <a:avLst/>
                <a:gdLst>
                  <a:gd name="T0" fmla="*/ 15 w 29"/>
                  <a:gd name="T1" fmla="*/ 30 h 30"/>
                  <a:gd name="T2" fmla="*/ 0 w 29"/>
                  <a:gd name="T3" fmla="*/ 15 h 30"/>
                  <a:gd name="T4" fmla="*/ 15 w 29"/>
                  <a:gd name="T5" fmla="*/ 0 h 30"/>
                  <a:gd name="T6" fmla="*/ 29 w 29"/>
                  <a:gd name="T7" fmla="*/ 15 h 30"/>
                  <a:gd name="T8" fmla="*/ 15 w 29"/>
                  <a:gd name="T9" fmla="*/ 30 h 30"/>
                  <a:gd name="T10" fmla="*/ 15 w 29"/>
                  <a:gd name="T11" fmla="*/ 6 h 30"/>
                  <a:gd name="T12" fmla="*/ 6 w 29"/>
                  <a:gd name="T13" fmla="*/ 15 h 30"/>
                  <a:gd name="T14" fmla="*/ 15 w 29"/>
                  <a:gd name="T15" fmla="*/ 25 h 30"/>
                  <a:gd name="T16" fmla="*/ 23 w 29"/>
                  <a:gd name="T17" fmla="*/ 15 h 30"/>
                  <a:gd name="T18" fmla="*/ 15 w 29"/>
                  <a:gd name="T19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30">
                    <a:moveTo>
                      <a:pt x="15" y="30"/>
                    </a:moveTo>
                    <a:cubicBezTo>
                      <a:pt x="6" y="30"/>
                      <a:pt x="0" y="24"/>
                      <a:pt x="0" y="15"/>
                    </a:cubicBezTo>
                    <a:cubicBezTo>
                      <a:pt x="0" y="7"/>
                      <a:pt x="6" y="0"/>
                      <a:pt x="15" y="0"/>
                    </a:cubicBezTo>
                    <a:cubicBezTo>
                      <a:pt x="24" y="0"/>
                      <a:pt x="29" y="7"/>
                      <a:pt x="29" y="15"/>
                    </a:cubicBezTo>
                    <a:cubicBezTo>
                      <a:pt x="29" y="24"/>
                      <a:pt x="24" y="30"/>
                      <a:pt x="15" y="30"/>
                    </a:cubicBezTo>
                    <a:moveTo>
                      <a:pt x="15" y="6"/>
                    </a:moveTo>
                    <a:cubicBezTo>
                      <a:pt x="9" y="6"/>
                      <a:pt x="6" y="10"/>
                      <a:pt x="6" y="15"/>
                    </a:cubicBezTo>
                    <a:cubicBezTo>
                      <a:pt x="6" y="21"/>
                      <a:pt x="9" y="25"/>
                      <a:pt x="15" y="25"/>
                    </a:cubicBezTo>
                    <a:cubicBezTo>
                      <a:pt x="20" y="25"/>
                      <a:pt x="23" y="21"/>
                      <a:pt x="23" y="15"/>
                    </a:cubicBezTo>
                    <a:cubicBezTo>
                      <a:pt x="23" y="10"/>
                      <a:pt x="20" y="6"/>
                      <a:pt x="15" y="6"/>
                    </a:cubicBezTo>
                  </a:path>
                </a:pathLst>
              </a:custGeom>
              <a:solidFill>
                <a:srgbClr val="40A7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2363" tIns="46182" rIns="92363" bIns="46182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/>
            </p:nvSpPr>
            <p:spPr bwMode="auto">
              <a:xfrm>
                <a:off x="8371155" y="7710734"/>
                <a:ext cx="82181" cy="94091"/>
              </a:xfrm>
              <a:custGeom>
                <a:avLst/>
                <a:gdLst>
                  <a:gd name="T0" fmla="*/ 13 w 26"/>
                  <a:gd name="T1" fmla="*/ 20 h 29"/>
                  <a:gd name="T2" fmla="*/ 20 w 26"/>
                  <a:gd name="T3" fmla="*/ 1 h 29"/>
                  <a:gd name="T4" fmla="*/ 23 w 26"/>
                  <a:gd name="T5" fmla="*/ 0 h 29"/>
                  <a:gd name="T6" fmla="*/ 26 w 26"/>
                  <a:gd name="T7" fmla="*/ 2 h 29"/>
                  <a:gd name="T8" fmla="*/ 25 w 26"/>
                  <a:gd name="T9" fmla="*/ 4 h 29"/>
                  <a:gd name="T10" fmla="*/ 15 w 26"/>
                  <a:gd name="T11" fmla="*/ 27 h 29"/>
                  <a:gd name="T12" fmla="*/ 13 w 26"/>
                  <a:gd name="T13" fmla="*/ 29 h 29"/>
                  <a:gd name="T14" fmla="*/ 10 w 26"/>
                  <a:gd name="T15" fmla="*/ 27 h 29"/>
                  <a:gd name="T16" fmla="*/ 0 w 26"/>
                  <a:gd name="T17" fmla="*/ 4 h 29"/>
                  <a:gd name="T18" fmla="*/ 0 w 26"/>
                  <a:gd name="T19" fmla="*/ 2 h 29"/>
                  <a:gd name="T20" fmla="*/ 2 w 26"/>
                  <a:gd name="T21" fmla="*/ 0 h 29"/>
                  <a:gd name="T22" fmla="*/ 5 w 26"/>
                  <a:gd name="T23" fmla="*/ 1 h 29"/>
                  <a:gd name="T24" fmla="*/ 13 w 26"/>
                  <a:gd name="T25" fmla="*/ 2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29">
                    <a:moveTo>
                      <a:pt x="13" y="20"/>
                    </a:moveTo>
                    <a:cubicBezTo>
                      <a:pt x="20" y="1"/>
                      <a:pt x="20" y="1"/>
                      <a:pt x="20" y="1"/>
                    </a:cubicBezTo>
                    <a:cubicBezTo>
                      <a:pt x="21" y="0"/>
                      <a:pt x="22" y="0"/>
                      <a:pt x="23" y="0"/>
                    </a:cubicBezTo>
                    <a:cubicBezTo>
                      <a:pt x="25" y="0"/>
                      <a:pt x="26" y="1"/>
                      <a:pt x="26" y="2"/>
                    </a:cubicBezTo>
                    <a:cubicBezTo>
                      <a:pt x="26" y="3"/>
                      <a:pt x="26" y="3"/>
                      <a:pt x="25" y="4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8"/>
                      <a:pt x="14" y="29"/>
                      <a:pt x="13" y="29"/>
                    </a:cubicBezTo>
                    <a:cubicBezTo>
                      <a:pt x="11" y="29"/>
                      <a:pt x="11" y="28"/>
                      <a:pt x="1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4" y="0"/>
                      <a:pt x="5" y="1"/>
                    </a:cubicBezTo>
                    <a:lnTo>
                      <a:pt x="13" y="20"/>
                    </a:lnTo>
                    <a:close/>
                  </a:path>
                </a:pathLst>
              </a:custGeom>
              <a:solidFill>
                <a:srgbClr val="40A7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2363" tIns="46182" rIns="92363" bIns="46182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</a:endParaRPr>
              </a:p>
            </p:txBody>
          </p:sp>
          <p:sp>
            <p:nvSpPr>
              <p:cNvPr id="35" name="Freeform 14"/>
              <p:cNvSpPr>
                <a:spLocks noEditPoints="1"/>
              </p:cNvSpPr>
              <p:nvPr/>
            </p:nvSpPr>
            <p:spPr bwMode="auto">
              <a:xfrm>
                <a:off x="8456908" y="7707161"/>
                <a:ext cx="92900" cy="97664"/>
              </a:xfrm>
              <a:custGeom>
                <a:avLst/>
                <a:gdLst>
                  <a:gd name="T0" fmla="*/ 29 w 29"/>
                  <a:gd name="T1" fmla="*/ 27 h 30"/>
                  <a:gd name="T2" fmla="*/ 26 w 29"/>
                  <a:gd name="T3" fmla="*/ 30 h 30"/>
                  <a:gd name="T4" fmla="*/ 23 w 29"/>
                  <a:gd name="T5" fmla="*/ 27 h 30"/>
                  <a:gd name="T6" fmla="*/ 23 w 29"/>
                  <a:gd name="T7" fmla="*/ 26 h 30"/>
                  <a:gd name="T8" fmla="*/ 14 w 29"/>
                  <a:gd name="T9" fmla="*/ 30 h 30"/>
                  <a:gd name="T10" fmla="*/ 0 w 29"/>
                  <a:gd name="T11" fmla="*/ 15 h 30"/>
                  <a:gd name="T12" fmla="*/ 15 w 29"/>
                  <a:gd name="T13" fmla="*/ 0 h 30"/>
                  <a:gd name="T14" fmla="*/ 29 w 29"/>
                  <a:gd name="T15" fmla="*/ 15 h 30"/>
                  <a:gd name="T16" fmla="*/ 29 w 29"/>
                  <a:gd name="T17" fmla="*/ 27 h 30"/>
                  <a:gd name="T18" fmla="*/ 15 w 29"/>
                  <a:gd name="T19" fmla="*/ 6 h 30"/>
                  <a:gd name="T20" fmla="*/ 6 w 29"/>
                  <a:gd name="T21" fmla="*/ 15 h 30"/>
                  <a:gd name="T22" fmla="*/ 15 w 29"/>
                  <a:gd name="T23" fmla="*/ 25 h 30"/>
                  <a:gd name="T24" fmla="*/ 23 w 29"/>
                  <a:gd name="T25" fmla="*/ 15 h 30"/>
                  <a:gd name="T26" fmla="*/ 15 w 29"/>
                  <a:gd name="T27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30">
                    <a:moveTo>
                      <a:pt x="29" y="27"/>
                    </a:moveTo>
                    <a:cubicBezTo>
                      <a:pt x="29" y="29"/>
                      <a:pt x="28" y="30"/>
                      <a:pt x="26" y="30"/>
                    </a:cubicBezTo>
                    <a:cubicBezTo>
                      <a:pt x="24" y="30"/>
                      <a:pt x="23" y="29"/>
                      <a:pt x="23" y="27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1" y="28"/>
                      <a:pt x="18" y="30"/>
                      <a:pt x="14" y="30"/>
                    </a:cubicBezTo>
                    <a:cubicBezTo>
                      <a:pt x="5" y="30"/>
                      <a:pt x="0" y="24"/>
                      <a:pt x="0" y="15"/>
                    </a:cubicBezTo>
                    <a:cubicBezTo>
                      <a:pt x="0" y="7"/>
                      <a:pt x="6" y="0"/>
                      <a:pt x="15" y="0"/>
                    </a:cubicBezTo>
                    <a:cubicBezTo>
                      <a:pt x="24" y="0"/>
                      <a:pt x="29" y="7"/>
                      <a:pt x="29" y="15"/>
                    </a:cubicBezTo>
                    <a:lnTo>
                      <a:pt x="29" y="27"/>
                    </a:lnTo>
                    <a:close/>
                    <a:moveTo>
                      <a:pt x="15" y="6"/>
                    </a:moveTo>
                    <a:cubicBezTo>
                      <a:pt x="10" y="6"/>
                      <a:pt x="6" y="10"/>
                      <a:pt x="6" y="15"/>
                    </a:cubicBezTo>
                    <a:cubicBezTo>
                      <a:pt x="6" y="21"/>
                      <a:pt x="9" y="25"/>
                      <a:pt x="15" y="25"/>
                    </a:cubicBezTo>
                    <a:cubicBezTo>
                      <a:pt x="20" y="25"/>
                      <a:pt x="23" y="20"/>
                      <a:pt x="23" y="15"/>
                    </a:cubicBezTo>
                    <a:cubicBezTo>
                      <a:pt x="23" y="9"/>
                      <a:pt x="20" y="6"/>
                      <a:pt x="15" y="6"/>
                    </a:cubicBezTo>
                  </a:path>
                </a:pathLst>
              </a:custGeom>
              <a:solidFill>
                <a:srgbClr val="40A7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2363" tIns="46182" rIns="92363" bIns="46182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/>
            </p:nvSpPr>
            <p:spPr bwMode="auto">
              <a:xfrm>
                <a:off x="8555763" y="7675003"/>
                <a:ext cx="67889" cy="129822"/>
              </a:xfrm>
              <a:custGeom>
                <a:avLst/>
                <a:gdLst>
                  <a:gd name="T0" fmla="*/ 10 w 21"/>
                  <a:gd name="T1" fmla="*/ 40 h 40"/>
                  <a:gd name="T2" fmla="*/ 7 w 21"/>
                  <a:gd name="T3" fmla="*/ 37 h 40"/>
                  <a:gd name="T4" fmla="*/ 7 w 21"/>
                  <a:gd name="T5" fmla="*/ 16 h 40"/>
                  <a:gd name="T6" fmla="*/ 3 w 21"/>
                  <a:gd name="T7" fmla="*/ 16 h 40"/>
                  <a:gd name="T8" fmla="*/ 0 w 21"/>
                  <a:gd name="T9" fmla="*/ 14 h 40"/>
                  <a:gd name="T10" fmla="*/ 3 w 21"/>
                  <a:gd name="T11" fmla="*/ 11 h 40"/>
                  <a:gd name="T12" fmla="*/ 7 w 21"/>
                  <a:gd name="T13" fmla="*/ 11 h 40"/>
                  <a:gd name="T14" fmla="*/ 7 w 21"/>
                  <a:gd name="T15" fmla="*/ 3 h 40"/>
                  <a:gd name="T16" fmla="*/ 10 w 21"/>
                  <a:gd name="T17" fmla="*/ 0 h 40"/>
                  <a:gd name="T18" fmla="*/ 13 w 21"/>
                  <a:gd name="T19" fmla="*/ 3 h 40"/>
                  <a:gd name="T20" fmla="*/ 13 w 21"/>
                  <a:gd name="T21" fmla="*/ 11 h 40"/>
                  <a:gd name="T22" fmla="*/ 19 w 21"/>
                  <a:gd name="T23" fmla="*/ 11 h 40"/>
                  <a:gd name="T24" fmla="*/ 21 w 21"/>
                  <a:gd name="T25" fmla="*/ 14 h 40"/>
                  <a:gd name="T26" fmla="*/ 19 w 21"/>
                  <a:gd name="T27" fmla="*/ 16 h 40"/>
                  <a:gd name="T28" fmla="*/ 13 w 21"/>
                  <a:gd name="T29" fmla="*/ 16 h 40"/>
                  <a:gd name="T30" fmla="*/ 13 w 21"/>
                  <a:gd name="T31" fmla="*/ 37 h 40"/>
                  <a:gd name="T32" fmla="*/ 10 w 21"/>
                  <a:gd name="T3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40">
                    <a:moveTo>
                      <a:pt x="10" y="40"/>
                    </a:moveTo>
                    <a:cubicBezTo>
                      <a:pt x="9" y="40"/>
                      <a:pt x="7" y="39"/>
                      <a:pt x="7" y="37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1" y="16"/>
                      <a:pt x="0" y="15"/>
                      <a:pt x="0" y="14"/>
                    </a:cubicBezTo>
                    <a:cubicBezTo>
                      <a:pt x="0" y="12"/>
                      <a:pt x="1" y="11"/>
                      <a:pt x="3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1"/>
                      <a:pt x="9" y="0"/>
                      <a:pt x="10" y="0"/>
                    </a:cubicBezTo>
                    <a:cubicBezTo>
                      <a:pt x="12" y="0"/>
                      <a:pt x="13" y="1"/>
                      <a:pt x="13" y="3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20" y="11"/>
                      <a:pt x="21" y="12"/>
                      <a:pt x="21" y="14"/>
                    </a:cubicBezTo>
                    <a:cubicBezTo>
                      <a:pt x="21" y="15"/>
                      <a:pt x="20" y="16"/>
                      <a:pt x="19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9"/>
                      <a:pt x="12" y="40"/>
                      <a:pt x="10" y="40"/>
                    </a:cubicBezTo>
                  </a:path>
                </a:pathLst>
              </a:custGeom>
              <a:solidFill>
                <a:srgbClr val="40A7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2363" tIns="46182" rIns="92363" bIns="46182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</a:endParaRPr>
              </a:p>
            </p:txBody>
          </p:sp>
          <p:sp>
            <p:nvSpPr>
              <p:cNvPr id="37" name="Freeform 16"/>
              <p:cNvSpPr>
                <a:spLocks noEditPoints="1"/>
              </p:cNvSpPr>
              <p:nvPr/>
            </p:nvSpPr>
            <p:spPr bwMode="auto">
              <a:xfrm>
                <a:off x="8629606" y="7671431"/>
                <a:ext cx="22630" cy="133394"/>
              </a:xfrm>
              <a:custGeom>
                <a:avLst/>
                <a:gdLst>
                  <a:gd name="T0" fmla="*/ 3 w 7"/>
                  <a:gd name="T1" fmla="*/ 0 h 41"/>
                  <a:gd name="T2" fmla="*/ 7 w 7"/>
                  <a:gd name="T3" fmla="*/ 4 h 41"/>
                  <a:gd name="T4" fmla="*/ 3 w 7"/>
                  <a:gd name="T5" fmla="*/ 7 h 41"/>
                  <a:gd name="T6" fmla="*/ 0 w 7"/>
                  <a:gd name="T7" fmla="*/ 4 h 41"/>
                  <a:gd name="T8" fmla="*/ 3 w 7"/>
                  <a:gd name="T9" fmla="*/ 0 h 41"/>
                  <a:gd name="T10" fmla="*/ 3 w 7"/>
                  <a:gd name="T11" fmla="*/ 41 h 41"/>
                  <a:gd name="T12" fmla="*/ 0 w 7"/>
                  <a:gd name="T13" fmla="*/ 38 h 41"/>
                  <a:gd name="T14" fmla="*/ 0 w 7"/>
                  <a:gd name="T15" fmla="*/ 15 h 41"/>
                  <a:gd name="T16" fmla="*/ 3 w 7"/>
                  <a:gd name="T17" fmla="*/ 12 h 41"/>
                  <a:gd name="T18" fmla="*/ 6 w 7"/>
                  <a:gd name="T19" fmla="*/ 15 h 41"/>
                  <a:gd name="T20" fmla="*/ 6 w 7"/>
                  <a:gd name="T21" fmla="*/ 38 h 41"/>
                  <a:gd name="T22" fmla="*/ 3 w 7"/>
                  <a:gd name="T2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41">
                    <a:moveTo>
                      <a:pt x="3" y="0"/>
                    </a:moveTo>
                    <a:cubicBezTo>
                      <a:pt x="5" y="0"/>
                      <a:pt x="7" y="2"/>
                      <a:pt x="7" y="4"/>
                    </a:cubicBezTo>
                    <a:cubicBezTo>
                      <a:pt x="7" y="6"/>
                      <a:pt x="5" y="7"/>
                      <a:pt x="3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2"/>
                      <a:pt x="2" y="0"/>
                      <a:pt x="3" y="0"/>
                    </a:cubicBezTo>
                    <a:moveTo>
                      <a:pt x="3" y="41"/>
                    </a:moveTo>
                    <a:cubicBezTo>
                      <a:pt x="2" y="41"/>
                      <a:pt x="0" y="40"/>
                      <a:pt x="0" y="38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3"/>
                      <a:pt x="2" y="12"/>
                      <a:pt x="3" y="12"/>
                    </a:cubicBezTo>
                    <a:cubicBezTo>
                      <a:pt x="5" y="12"/>
                      <a:pt x="6" y="13"/>
                      <a:pt x="6" y="15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40"/>
                      <a:pt x="5" y="41"/>
                      <a:pt x="3" y="41"/>
                    </a:cubicBezTo>
                  </a:path>
                </a:pathLst>
              </a:custGeom>
              <a:solidFill>
                <a:srgbClr val="40A7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2363" tIns="46182" rIns="92363" bIns="46182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</a:endParaRPr>
              </a:p>
            </p:txBody>
          </p:sp>
          <p:sp>
            <p:nvSpPr>
              <p:cNvPr id="38" name="Freeform 17"/>
              <p:cNvSpPr>
                <a:spLocks noEditPoints="1"/>
              </p:cNvSpPr>
              <p:nvPr/>
            </p:nvSpPr>
            <p:spPr bwMode="auto">
              <a:xfrm>
                <a:off x="8667719" y="7707161"/>
                <a:ext cx="90518" cy="97664"/>
              </a:xfrm>
              <a:custGeom>
                <a:avLst/>
                <a:gdLst>
                  <a:gd name="T0" fmla="*/ 14 w 28"/>
                  <a:gd name="T1" fmla="*/ 30 h 30"/>
                  <a:gd name="T2" fmla="*/ 0 w 28"/>
                  <a:gd name="T3" fmla="*/ 15 h 30"/>
                  <a:gd name="T4" fmla="*/ 14 w 28"/>
                  <a:gd name="T5" fmla="*/ 0 h 30"/>
                  <a:gd name="T6" fmla="*/ 28 w 28"/>
                  <a:gd name="T7" fmla="*/ 15 h 30"/>
                  <a:gd name="T8" fmla="*/ 14 w 28"/>
                  <a:gd name="T9" fmla="*/ 30 h 30"/>
                  <a:gd name="T10" fmla="*/ 14 w 28"/>
                  <a:gd name="T11" fmla="*/ 6 h 30"/>
                  <a:gd name="T12" fmla="*/ 5 w 28"/>
                  <a:gd name="T13" fmla="*/ 15 h 30"/>
                  <a:gd name="T14" fmla="*/ 14 w 28"/>
                  <a:gd name="T15" fmla="*/ 25 h 30"/>
                  <a:gd name="T16" fmla="*/ 23 w 28"/>
                  <a:gd name="T17" fmla="*/ 15 h 30"/>
                  <a:gd name="T18" fmla="*/ 14 w 28"/>
                  <a:gd name="T19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30">
                    <a:moveTo>
                      <a:pt x="14" y="30"/>
                    </a:moveTo>
                    <a:cubicBezTo>
                      <a:pt x="5" y="30"/>
                      <a:pt x="0" y="24"/>
                      <a:pt x="0" y="15"/>
                    </a:cubicBezTo>
                    <a:cubicBezTo>
                      <a:pt x="0" y="7"/>
                      <a:pt x="5" y="0"/>
                      <a:pt x="14" y="0"/>
                    </a:cubicBezTo>
                    <a:cubicBezTo>
                      <a:pt x="23" y="0"/>
                      <a:pt x="28" y="7"/>
                      <a:pt x="28" y="15"/>
                    </a:cubicBezTo>
                    <a:cubicBezTo>
                      <a:pt x="28" y="24"/>
                      <a:pt x="23" y="30"/>
                      <a:pt x="14" y="30"/>
                    </a:cubicBezTo>
                    <a:moveTo>
                      <a:pt x="14" y="6"/>
                    </a:moveTo>
                    <a:cubicBezTo>
                      <a:pt x="8" y="6"/>
                      <a:pt x="5" y="10"/>
                      <a:pt x="5" y="15"/>
                    </a:cubicBezTo>
                    <a:cubicBezTo>
                      <a:pt x="5" y="21"/>
                      <a:pt x="8" y="25"/>
                      <a:pt x="14" y="25"/>
                    </a:cubicBezTo>
                    <a:cubicBezTo>
                      <a:pt x="20" y="25"/>
                      <a:pt x="23" y="21"/>
                      <a:pt x="23" y="15"/>
                    </a:cubicBezTo>
                    <a:cubicBezTo>
                      <a:pt x="23" y="10"/>
                      <a:pt x="20" y="6"/>
                      <a:pt x="14" y="6"/>
                    </a:cubicBezTo>
                  </a:path>
                </a:pathLst>
              </a:custGeom>
              <a:solidFill>
                <a:srgbClr val="40A7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2363" tIns="46182" rIns="92363" bIns="46182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/>
            </p:nvSpPr>
            <p:spPr bwMode="auto">
              <a:xfrm>
                <a:off x="8773720" y="7707161"/>
                <a:ext cx="86945" cy="97664"/>
              </a:xfrm>
              <a:custGeom>
                <a:avLst/>
                <a:gdLst>
                  <a:gd name="T0" fmla="*/ 14 w 27"/>
                  <a:gd name="T1" fmla="*/ 0 h 30"/>
                  <a:gd name="T2" fmla="*/ 27 w 27"/>
                  <a:gd name="T3" fmla="*/ 14 h 30"/>
                  <a:gd name="T4" fmla="*/ 27 w 27"/>
                  <a:gd name="T5" fmla="*/ 27 h 30"/>
                  <a:gd name="T6" fmla="*/ 24 w 27"/>
                  <a:gd name="T7" fmla="*/ 30 h 30"/>
                  <a:gd name="T8" fmla="*/ 21 w 27"/>
                  <a:gd name="T9" fmla="*/ 27 h 30"/>
                  <a:gd name="T10" fmla="*/ 21 w 27"/>
                  <a:gd name="T11" fmla="*/ 13 h 30"/>
                  <a:gd name="T12" fmla="*/ 14 w 27"/>
                  <a:gd name="T13" fmla="*/ 6 h 30"/>
                  <a:gd name="T14" fmla="*/ 6 w 27"/>
                  <a:gd name="T15" fmla="*/ 13 h 30"/>
                  <a:gd name="T16" fmla="*/ 6 w 27"/>
                  <a:gd name="T17" fmla="*/ 27 h 30"/>
                  <a:gd name="T18" fmla="*/ 3 w 27"/>
                  <a:gd name="T19" fmla="*/ 30 h 30"/>
                  <a:gd name="T20" fmla="*/ 0 w 27"/>
                  <a:gd name="T21" fmla="*/ 27 h 30"/>
                  <a:gd name="T22" fmla="*/ 0 w 27"/>
                  <a:gd name="T23" fmla="*/ 14 h 30"/>
                  <a:gd name="T24" fmla="*/ 14 w 27"/>
                  <a:gd name="T2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0">
                    <a:moveTo>
                      <a:pt x="14" y="0"/>
                    </a:moveTo>
                    <a:cubicBezTo>
                      <a:pt x="21" y="0"/>
                      <a:pt x="27" y="6"/>
                      <a:pt x="27" y="14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7" y="29"/>
                      <a:pt x="25" y="30"/>
                      <a:pt x="24" y="30"/>
                    </a:cubicBezTo>
                    <a:cubicBezTo>
                      <a:pt x="22" y="30"/>
                      <a:pt x="21" y="29"/>
                      <a:pt x="21" y="27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9"/>
                      <a:pt x="18" y="6"/>
                      <a:pt x="14" y="6"/>
                    </a:cubicBezTo>
                    <a:cubicBezTo>
                      <a:pt x="9" y="6"/>
                      <a:pt x="6" y="9"/>
                      <a:pt x="6" y="13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9"/>
                      <a:pt x="5" y="30"/>
                      <a:pt x="3" y="30"/>
                    </a:cubicBezTo>
                    <a:cubicBezTo>
                      <a:pt x="2" y="30"/>
                      <a:pt x="0" y="29"/>
                      <a:pt x="0" y="27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</a:path>
                </a:pathLst>
              </a:custGeom>
              <a:solidFill>
                <a:srgbClr val="40A7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2363" tIns="46182" rIns="92363" bIns="46182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</a:endParaRPr>
              </a:p>
            </p:txBody>
          </p:sp>
          <p:sp>
            <p:nvSpPr>
              <p:cNvPr id="40" name="Freeform 19"/>
              <p:cNvSpPr>
                <a:spLocks noEditPoints="1"/>
              </p:cNvSpPr>
              <p:nvPr/>
            </p:nvSpPr>
            <p:spPr bwMode="auto">
              <a:xfrm>
                <a:off x="7922139" y="7466575"/>
                <a:ext cx="231058" cy="227485"/>
              </a:xfrm>
              <a:custGeom>
                <a:avLst/>
                <a:gdLst>
                  <a:gd name="T0" fmla="*/ 36 w 72"/>
                  <a:gd name="T1" fmla="*/ 7 h 70"/>
                  <a:gd name="T2" fmla="*/ 0 w 72"/>
                  <a:gd name="T3" fmla="*/ 20 h 70"/>
                  <a:gd name="T4" fmla="*/ 4 w 72"/>
                  <a:gd name="T5" fmla="*/ 33 h 70"/>
                  <a:gd name="T6" fmla="*/ 35 w 72"/>
                  <a:gd name="T7" fmla="*/ 70 h 70"/>
                  <a:gd name="T8" fmla="*/ 38 w 72"/>
                  <a:gd name="T9" fmla="*/ 65 h 70"/>
                  <a:gd name="T10" fmla="*/ 8 w 72"/>
                  <a:gd name="T11" fmla="*/ 28 h 70"/>
                  <a:gd name="T12" fmla="*/ 20 w 72"/>
                  <a:gd name="T13" fmla="*/ 6 h 70"/>
                  <a:gd name="T14" fmla="*/ 34 w 72"/>
                  <a:gd name="T15" fmla="*/ 16 h 70"/>
                  <a:gd name="T16" fmla="*/ 36 w 72"/>
                  <a:gd name="T17" fmla="*/ 16 h 70"/>
                  <a:gd name="T18" fmla="*/ 41 w 72"/>
                  <a:gd name="T19" fmla="*/ 10 h 70"/>
                  <a:gd name="T20" fmla="*/ 66 w 72"/>
                  <a:gd name="T21" fmla="*/ 20 h 70"/>
                  <a:gd name="T22" fmla="*/ 63 w 72"/>
                  <a:gd name="T23" fmla="*/ 29 h 70"/>
                  <a:gd name="T24" fmla="*/ 41 w 72"/>
                  <a:gd name="T25" fmla="*/ 55 h 70"/>
                  <a:gd name="T26" fmla="*/ 15 w 72"/>
                  <a:gd name="T27" fmla="*/ 24 h 70"/>
                  <a:gd name="T28" fmla="*/ 15 w 72"/>
                  <a:gd name="T29" fmla="*/ 23 h 70"/>
                  <a:gd name="T30" fmla="*/ 20 w 72"/>
                  <a:gd name="T31" fmla="*/ 14 h 70"/>
                  <a:gd name="T32" fmla="*/ 24 w 72"/>
                  <a:gd name="T33" fmla="*/ 17 h 70"/>
                  <a:gd name="T34" fmla="*/ 33 w 72"/>
                  <a:gd name="T35" fmla="*/ 28 h 70"/>
                  <a:gd name="T36" fmla="*/ 38 w 72"/>
                  <a:gd name="T37" fmla="*/ 28 h 70"/>
                  <a:gd name="T38" fmla="*/ 47 w 72"/>
                  <a:gd name="T39" fmla="*/ 16 h 70"/>
                  <a:gd name="T40" fmla="*/ 57 w 72"/>
                  <a:gd name="T41" fmla="*/ 20 h 70"/>
                  <a:gd name="T42" fmla="*/ 56 w 72"/>
                  <a:gd name="T43" fmla="*/ 23 h 70"/>
                  <a:gd name="T44" fmla="*/ 39 w 72"/>
                  <a:gd name="T45" fmla="*/ 49 h 70"/>
                  <a:gd name="T46" fmla="*/ 43 w 72"/>
                  <a:gd name="T47" fmla="*/ 48 h 70"/>
                  <a:gd name="T48" fmla="*/ 61 w 72"/>
                  <a:gd name="T49" fmla="*/ 27 h 70"/>
                  <a:gd name="T50" fmla="*/ 63 w 72"/>
                  <a:gd name="T51" fmla="*/ 20 h 70"/>
                  <a:gd name="T52" fmla="*/ 43 w 72"/>
                  <a:gd name="T53" fmla="*/ 12 h 70"/>
                  <a:gd name="T54" fmla="*/ 36 w 72"/>
                  <a:gd name="T55" fmla="*/ 21 h 70"/>
                  <a:gd name="T56" fmla="*/ 29 w 72"/>
                  <a:gd name="T57" fmla="*/ 13 h 70"/>
                  <a:gd name="T58" fmla="*/ 28 w 72"/>
                  <a:gd name="T59" fmla="*/ 13 h 70"/>
                  <a:gd name="T60" fmla="*/ 8 w 72"/>
                  <a:gd name="T61" fmla="*/ 20 h 70"/>
                  <a:gd name="T62" fmla="*/ 11 w 72"/>
                  <a:gd name="T63" fmla="*/ 27 h 70"/>
                  <a:gd name="T64" fmla="*/ 39 w 72"/>
                  <a:gd name="T65" fmla="*/ 62 h 70"/>
                  <a:gd name="T66" fmla="*/ 43 w 72"/>
                  <a:gd name="T67" fmla="*/ 62 h 70"/>
                  <a:gd name="T68" fmla="*/ 67 w 72"/>
                  <a:gd name="T69" fmla="*/ 32 h 70"/>
                  <a:gd name="T70" fmla="*/ 72 w 72"/>
                  <a:gd name="T71" fmla="*/ 20 h 70"/>
                  <a:gd name="T72" fmla="*/ 25 w 72"/>
                  <a:gd name="T73" fmla="*/ 1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2" h="70">
                    <a:moveTo>
                      <a:pt x="51" y="0"/>
                    </a:moveTo>
                    <a:cubicBezTo>
                      <a:pt x="45" y="0"/>
                      <a:pt x="39" y="3"/>
                      <a:pt x="36" y="7"/>
                    </a:cubicBezTo>
                    <a:cubicBezTo>
                      <a:pt x="32" y="3"/>
                      <a:pt x="26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25"/>
                      <a:pt x="1" y="29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33" y="69"/>
                      <a:pt x="33" y="69"/>
                      <a:pt x="33" y="69"/>
                    </a:cubicBezTo>
                    <a:cubicBezTo>
                      <a:pt x="34" y="70"/>
                      <a:pt x="35" y="70"/>
                      <a:pt x="35" y="70"/>
                    </a:cubicBezTo>
                    <a:cubicBezTo>
                      <a:pt x="36" y="70"/>
                      <a:pt x="37" y="70"/>
                      <a:pt x="37" y="69"/>
                    </a:cubicBezTo>
                    <a:cubicBezTo>
                      <a:pt x="39" y="68"/>
                      <a:pt x="39" y="66"/>
                      <a:pt x="38" y="65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6" y="26"/>
                      <a:pt x="5" y="23"/>
                      <a:pt x="5" y="20"/>
                    </a:cubicBezTo>
                    <a:cubicBezTo>
                      <a:pt x="5" y="12"/>
                      <a:pt x="12" y="6"/>
                      <a:pt x="20" y="6"/>
                    </a:cubicBezTo>
                    <a:cubicBezTo>
                      <a:pt x="24" y="6"/>
                      <a:pt x="28" y="8"/>
                      <a:pt x="31" y="11"/>
                    </a:cubicBezTo>
                    <a:cubicBezTo>
                      <a:pt x="33" y="13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5" y="16"/>
                      <a:pt x="35" y="16"/>
                      <a:pt x="36" y="16"/>
                    </a:cubicBezTo>
                    <a:cubicBezTo>
                      <a:pt x="36" y="16"/>
                      <a:pt x="36" y="16"/>
                      <a:pt x="37" y="16"/>
                    </a:cubicBezTo>
                    <a:cubicBezTo>
                      <a:pt x="37" y="16"/>
                      <a:pt x="38" y="13"/>
                      <a:pt x="41" y="10"/>
                    </a:cubicBezTo>
                    <a:cubicBezTo>
                      <a:pt x="43" y="8"/>
                      <a:pt x="47" y="6"/>
                      <a:pt x="51" y="6"/>
                    </a:cubicBezTo>
                    <a:cubicBezTo>
                      <a:pt x="59" y="6"/>
                      <a:pt x="66" y="12"/>
                      <a:pt x="66" y="20"/>
                    </a:cubicBezTo>
                    <a:cubicBezTo>
                      <a:pt x="66" y="23"/>
                      <a:pt x="65" y="26"/>
                      <a:pt x="63" y="2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29"/>
                      <a:pt x="63" y="29"/>
                      <a:pt x="62" y="29"/>
                    </a:cubicBezTo>
                    <a:cubicBezTo>
                      <a:pt x="41" y="55"/>
                      <a:pt x="41" y="55"/>
                      <a:pt x="41" y="55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4" y="22"/>
                      <a:pt x="14" y="21"/>
                      <a:pt x="14" y="20"/>
                    </a:cubicBezTo>
                    <a:cubicBezTo>
                      <a:pt x="14" y="17"/>
                      <a:pt x="17" y="14"/>
                      <a:pt x="20" y="14"/>
                    </a:cubicBezTo>
                    <a:cubicBezTo>
                      <a:pt x="21" y="14"/>
                      <a:pt x="23" y="15"/>
                      <a:pt x="24" y="16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4" y="29"/>
                      <a:pt x="35" y="29"/>
                      <a:pt x="36" y="29"/>
                    </a:cubicBezTo>
                    <a:cubicBezTo>
                      <a:pt x="36" y="29"/>
                      <a:pt x="37" y="29"/>
                      <a:pt x="38" y="28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48" y="15"/>
                      <a:pt x="50" y="14"/>
                      <a:pt x="51" y="14"/>
                    </a:cubicBezTo>
                    <a:cubicBezTo>
                      <a:pt x="55" y="14"/>
                      <a:pt x="57" y="17"/>
                      <a:pt x="57" y="20"/>
                    </a:cubicBezTo>
                    <a:cubicBezTo>
                      <a:pt x="57" y="21"/>
                      <a:pt x="57" y="22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38" y="46"/>
                      <a:pt x="38" y="48"/>
                      <a:pt x="39" y="49"/>
                    </a:cubicBezTo>
                    <a:cubicBezTo>
                      <a:pt x="40" y="49"/>
                      <a:pt x="40" y="50"/>
                      <a:pt x="41" y="50"/>
                    </a:cubicBezTo>
                    <a:cubicBezTo>
                      <a:pt x="42" y="50"/>
                      <a:pt x="43" y="49"/>
                      <a:pt x="43" y="48"/>
                    </a:cubicBezTo>
                    <a:cubicBezTo>
                      <a:pt x="61" y="27"/>
                      <a:pt x="61" y="27"/>
                      <a:pt x="61" y="27"/>
                    </a:cubicBezTo>
                    <a:cubicBezTo>
                      <a:pt x="61" y="27"/>
                      <a:pt x="61" y="27"/>
                      <a:pt x="61" y="27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2" y="24"/>
                      <a:pt x="63" y="22"/>
                      <a:pt x="63" y="20"/>
                    </a:cubicBezTo>
                    <a:cubicBezTo>
                      <a:pt x="63" y="14"/>
                      <a:pt x="58" y="9"/>
                      <a:pt x="51" y="9"/>
                    </a:cubicBezTo>
                    <a:cubicBezTo>
                      <a:pt x="48" y="9"/>
                      <a:pt x="45" y="10"/>
                      <a:pt x="43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6" y="10"/>
                      <a:pt x="23" y="9"/>
                      <a:pt x="20" y="9"/>
                    </a:cubicBezTo>
                    <a:cubicBezTo>
                      <a:pt x="13" y="9"/>
                      <a:pt x="8" y="14"/>
                      <a:pt x="8" y="20"/>
                    </a:cubicBezTo>
                    <a:cubicBezTo>
                      <a:pt x="8" y="23"/>
                      <a:pt x="9" y="25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39" y="62"/>
                      <a:pt x="39" y="62"/>
                      <a:pt x="39" y="62"/>
                    </a:cubicBezTo>
                    <a:cubicBezTo>
                      <a:pt x="39" y="63"/>
                      <a:pt x="40" y="63"/>
                      <a:pt x="41" y="63"/>
                    </a:cubicBezTo>
                    <a:cubicBezTo>
                      <a:pt x="42" y="63"/>
                      <a:pt x="43" y="63"/>
                      <a:pt x="43" y="62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70" y="29"/>
                      <a:pt x="72" y="24"/>
                      <a:pt x="72" y="20"/>
                    </a:cubicBezTo>
                    <a:cubicBezTo>
                      <a:pt x="72" y="9"/>
                      <a:pt x="63" y="0"/>
                      <a:pt x="51" y="0"/>
                    </a:cubicBezTo>
                    <a:moveTo>
                      <a:pt x="25" y="17"/>
                    </a:moveTo>
                    <a:cubicBezTo>
                      <a:pt x="25" y="17"/>
                      <a:pt x="25" y="17"/>
                      <a:pt x="25" y="17"/>
                    </a:cubicBezTo>
                    <a:close/>
                  </a:path>
                </a:pathLst>
              </a:custGeom>
              <a:solidFill>
                <a:srgbClr val="F29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2363" tIns="46182" rIns="92363" bIns="46182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</a:endParaRPr>
              </a:p>
            </p:txBody>
          </p:sp>
        </p:grpSp>
        <p:grpSp>
          <p:nvGrpSpPr>
            <p:cNvPr id="5" name="그룹 4"/>
            <p:cNvGrpSpPr>
              <a:grpSpLocks noChangeAspect="1"/>
            </p:cNvGrpSpPr>
            <p:nvPr/>
          </p:nvGrpSpPr>
          <p:grpSpPr>
            <a:xfrm>
              <a:off x="8032707" y="408129"/>
              <a:ext cx="2272405" cy="144000"/>
              <a:chOff x="13110743" y="10090090"/>
              <a:chExt cx="2197431" cy="139249"/>
            </a:xfrm>
            <a:solidFill>
              <a:schemeClr val="bg1"/>
            </a:solidFill>
          </p:grpSpPr>
          <p:sp>
            <p:nvSpPr>
              <p:cNvPr id="6" name="Freeform 6"/>
              <p:cNvSpPr>
                <a:spLocks/>
              </p:cNvSpPr>
              <p:nvPr/>
            </p:nvSpPr>
            <p:spPr bwMode="auto">
              <a:xfrm>
                <a:off x="13110743" y="10090090"/>
                <a:ext cx="87897" cy="139249"/>
              </a:xfrm>
              <a:custGeom>
                <a:avLst/>
                <a:gdLst>
                  <a:gd name="T0" fmla="*/ 82 w 176"/>
                  <a:gd name="T1" fmla="*/ 277 h 277"/>
                  <a:gd name="T2" fmla="*/ 3 w 176"/>
                  <a:gd name="T3" fmla="*/ 190 h 277"/>
                  <a:gd name="T4" fmla="*/ 59 w 176"/>
                  <a:gd name="T5" fmla="*/ 190 h 277"/>
                  <a:gd name="T6" fmla="*/ 91 w 176"/>
                  <a:gd name="T7" fmla="*/ 237 h 277"/>
                  <a:gd name="T8" fmla="*/ 119 w 176"/>
                  <a:gd name="T9" fmla="*/ 206 h 277"/>
                  <a:gd name="T10" fmla="*/ 6 w 176"/>
                  <a:gd name="T11" fmla="*/ 75 h 277"/>
                  <a:gd name="T12" fmla="*/ 95 w 176"/>
                  <a:gd name="T13" fmla="*/ 0 h 277"/>
                  <a:gd name="T14" fmla="*/ 173 w 176"/>
                  <a:gd name="T15" fmla="*/ 80 h 277"/>
                  <a:gd name="T16" fmla="*/ 118 w 176"/>
                  <a:gd name="T17" fmla="*/ 80 h 277"/>
                  <a:gd name="T18" fmla="*/ 92 w 176"/>
                  <a:gd name="T19" fmla="*/ 40 h 277"/>
                  <a:gd name="T20" fmla="*/ 63 w 176"/>
                  <a:gd name="T21" fmla="*/ 68 h 277"/>
                  <a:gd name="T22" fmla="*/ 176 w 176"/>
                  <a:gd name="T23" fmla="*/ 199 h 277"/>
                  <a:gd name="T24" fmla="*/ 82 w 176"/>
                  <a:gd name="T25" fmla="*/ 277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6" h="277">
                    <a:moveTo>
                      <a:pt x="82" y="277"/>
                    </a:moveTo>
                    <a:cubicBezTo>
                      <a:pt x="13" y="277"/>
                      <a:pt x="0" y="236"/>
                      <a:pt x="3" y="190"/>
                    </a:cubicBezTo>
                    <a:cubicBezTo>
                      <a:pt x="59" y="190"/>
                      <a:pt x="59" y="190"/>
                      <a:pt x="59" y="190"/>
                    </a:cubicBezTo>
                    <a:cubicBezTo>
                      <a:pt x="59" y="215"/>
                      <a:pt x="60" y="237"/>
                      <a:pt x="91" y="237"/>
                    </a:cubicBezTo>
                    <a:cubicBezTo>
                      <a:pt x="110" y="237"/>
                      <a:pt x="119" y="225"/>
                      <a:pt x="119" y="206"/>
                    </a:cubicBezTo>
                    <a:cubicBezTo>
                      <a:pt x="119" y="158"/>
                      <a:pt x="6" y="155"/>
                      <a:pt x="6" y="75"/>
                    </a:cubicBezTo>
                    <a:cubicBezTo>
                      <a:pt x="6" y="33"/>
                      <a:pt x="26" y="0"/>
                      <a:pt x="95" y="0"/>
                    </a:cubicBezTo>
                    <a:cubicBezTo>
                      <a:pt x="149" y="0"/>
                      <a:pt x="176" y="24"/>
                      <a:pt x="173" y="80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8" y="60"/>
                      <a:pt x="115" y="40"/>
                      <a:pt x="92" y="40"/>
                    </a:cubicBezTo>
                    <a:cubicBezTo>
                      <a:pt x="74" y="40"/>
                      <a:pt x="63" y="50"/>
                      <a:pt x="63" y="68"/>
                    </a:cubicBezTo>
                    <a:cubicBezTo>
                      <a:pt x="63" y="119"/>
                      <a:pt x="176" y="115"/>
                      <a:pt x="176" y="199"/>
                    </a:cubicBezTo>
                    <a:cubicBezTo>
                      <a:pt x="176" y="269"/>
                      <a:pt x="125" y="277"/>
                      <a:pt x="82" y="27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" name="Freeform 7"/>
              <p:cNvSpPr>
                <a:spLocks noEditPoints="1"/>
              </p:cNvSpPr>
              <p:nvPr/>
            </p:nvSpPr>
            <p:spPr bwMode="auto">
              <a:xfrm>
                <a:off x="13207636" y="10092152"/>
                <a:ext cx="110574" cy="135126"/>
              </a:xfrm>
              <a:custGeom>
                <a:avLst/>
                <a:gdLst>
                  <a:gd name="T0" fmla="*/ 0 w 590"/>
                  <a:gd name="T1" fmla="*/ 721 h 721"/>
                  <a:gd name="T2" fmla="*/ 198 w 590"/>
                  <a:gd name="T3" fmla="*/ 0 h 721"/>
                  <a:gd name="T4" fmla="*/ 395 w 590"/>
                  <a:gd name="T5" fmla="*/ 0 h 721"/>
                  <a:gd name="T6" fmla="*/ 590 w 590"/>
                  <a:gd name="T7" fmla="*/ 721 h 721"/>
                  <a:gd name="T8" fmla="*/ 432 w 590"/>
                  <a:gd name="T9" fmla="*/ 721 h 721"/>
                  <a:gd name="T10" fmla="*/ 392 w 590"/>
                  <a:gd name="T11" fmla="*/ 560 h 721"/>
                  <a:gd name="T12" fmla="*/ 187 w 590"/>
                  <a:gd name="T13" fmla="*/ 560 h 721"/>
                  <a:gd name="T14" fmla="*/ 147 w 590"/>
                  <a:gd name="T15" fmla="*/ 721 h 721"/>
                  <a:gd name="T16" fmla="*/ 0 w 590"/>
                  <a:gd name="T17" fmla="*/ 721 h 721"/>
                  <a:gd name="T18" fmla="*/ 288 w 590"/>
                  <a:gd name="T19" fmla="*/ 139 h 721"/>
                  <a:gd name="T20" fmla="*/ 286 w 590"/>
                  <a:gd name="T21" fmla="*/ 139 h 721"/>
                  <a:gd name="T22" fmla="*/ 219 w 590"/>
                  <a:gd name="T23" fmla="*/ 450 h 721"/>
                  <a:gd name="T24" fmla="*/ 360 w 590"/>
                  <a:gd name="T25" fmla="*/ 450 h 721"/>
                  <a:gd name="T26" fmla="*/ 288 w 590"/>
                  <a:gd name="T27" fmla="*/ 139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90" h="721">
                    <a:moveTo>
                      <a:pt x="0" y="721"/>
                    </a:moveTo>
                    <a:lnTo>
                      <a:pt x="198" y="0"/>
                    </a:lnTo>
                    <a:lnTo>
                      <a:pt x="395" y="0"/>
                    </a:lnTo>
                    <a:lnTo>
                      <a:pt x="590" y="721"/>
                    </a:lnTo>
                    <a:lnTo>
                      <a:pt x="432" y="721"/>
                    </a:lnTo>
                    <a:lnTo>
                      <a:pt x="392" y="560"/>
                    </a:lnTo>
                    <a:lnTo>
                      <a:pt x="187" y="560"/>
                    </a:lnTo>
                    <a:lnTo>
                      <a:pt x="147" y="721"/>
                    </a:lnTo>
                    <a:lnTo>
                      <a:pt x="0" y="721"/>
                    </a:lnTo>
                    <a:close/>
                    <a:moveTo>
                      <a:pt x="288" y="139"/>
                    </a:moveTo>
                    <a:lnTo>
                      <a:pt x="286" y="139"/>
                    </a:lnTo>
                    <a:lnTo>
                      <a:pt x="219" y="450"/>
                    </a:lnTo>
                    <a:lnTo>
                      <a:pt x="360" y="450"/>
                    </a:lnTo>
                    <a:lnTo>
                      <a:pt x="288" y="1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" name="Freeform 8"/>
              <p:cNvSpPr>
                <a:spLocks/>
              </p:cNvSpPr>
              <p:nvPr/>
            </p:nvSpPr>
            <p:spPr bwMode="auto">
              <a:xfrm>
                <a:off x="13329642" y="10092152"/>
                <a:ext cx="132877" cy="135126"/>
              </a:xfrm>
              <a:custGeom>
                <a:avLst/>
                <a:gdLst>
                  <a:gd name="T0" fmla="*/ 0 w 709"/>
                  <a:gd name="T1" fmla="*/ 721 h 721"/>
                  <a:gd name="T2" fmla="*/ 0 w 709"/>
                  <a:gd name="T3" fmla="*/ 0 h 721"/>
                  <a:gd name="T4" fmla="*/ 243 w 709"/>
                  <a:gd name="T5" fmla="*/ 0 h 721"/>
                  <a:gd name="T6" fmla="*/ 355 w 709"/>
                  <a:gd name="T7" fmla="*/ 490 h 721"/>
                  <a:gd name="T8" fmla="*/ 357 w 709"/>
                  <a:gd name="T9" fmla="*/ 490 h 721"/>
                  <a:gd name="T10" fmla="*/ 475 w 709"/>
                  <a:gd name="T11" fmla="*/ 0 h 721"/>
                  <a:gd name="T12" fmla="*/ 709 w 709"/>
                  <a:gd name="T13" fmla="*/ 0 h 721"/>
                  <a:gd name="T14" fmla="*/ 709 w 709"/>
                  <a:gd name="T15" fmla="*/ 721 h 721"/>
                  <a:gd name="T16" fmla="*/ 563 w 709"/>
                  <a:gd name="T17" fmla="*/ 721 h 721"/>
                  <a:gd name="T18" fmla="*/ 563 w 709"/>
                  <a:gd name="T19" fmla="*/ 163 h 721"/>
                  <a:gd name="T20" fmla="*/ 560 w 709"/>
                  <a:gd name="T21" fmla="*/ 163 h 721"/>
                  <a:gd name="T22" fmla="*/ 424 w 709"/>
                  <a:gd name="T23" fmla="*/ 721 h 721"/>
                  <a:gd name="T24" fmla="*/ 280 w 709"/>
                  <a:gd name="T25" fmla="*/ 721 h 721"/>
                  <a:gd name="T26" fmla="*/ 149 w 709"/>
                  <a:gd name="T27" fmla="*/ 163 h 721"/>
                  <a:gd name="T28" fmla="*/ 147 w 709"/>
                  <a:gd name="T29" fmla="*/ 163 h 721"/>
                  <a:gd name="T30" fmla="*/ 147 w 709"/>
                  <a:gd name="T31" fmla="*/ 721 h 721"/>
                  <a:gd name="T32" fmla="*/ 0 w 709"/>
                  <a:gd name="T33" fmla="*/ 721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9" h="721">
                    <a:moveTo>
                      <a:pt x="0" y="721"/>
                    </a:moveTo>
                    <a:lnTo>
                      <a:pt x="0" y="0"/>
                    </a:lnTo>
                    <a:lnTo>
                      <a:pt x="243" y="0"/>
                    </a:lnTo>
                    <a:lnTo>
                      <a:pt x="355" y="490"/>
                    </a:lnTo>
                    <a:lnTo>
                      <a:pt x="357" y="490"/>
                    </a:lnTo>
                    <a:lnTo>
                      <a:pt x="475" y="0"/>
                    </a:lnTo>
                    <a:lnTo>
                      <a:pt x="709" y="0"/>
                    </a:lnTo>
                    <a:lnTo>
                      <a:pt x="709" y="721"/>
                    </a:lnTo>
                    <a:lnTo>
                      <a:pt x="563" y="721"/>
                    </a:lnTo>
                    <a:lnTo>
                      <a:pt x="563" y="163"/>
                    </a:lnTo>
                    <a:lnTo>
                      <a:pt x="560" y="163"/>
                    </a:lnTo>
                    <a:lnTo>
                      <a:pt x="424" y="721"/>
                    </a:lnTo>
                    <a:lnTo>
                      <a:pt x="280" y="721"/>
                    </a:lnTo>
                    <a:lnTo>
                      <a:pt x="149" y="163"/>
                    </a:lnTo>
                    <a:lnTo>
                      <a:pt x="147" y="163"/>
                    </a:lnTo>
                    <a:lnTo>
                      <a:pt x="147" y="721"/>
                    </a:lnTo>
                    <a:lnTo>
                      <a:pt x="0" y="7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" name="Freeform 9"/>
              <p:cNvSpPr>
                <a:spLocks/>
              </p:cNvSpPr>
              <p:nvPr/>
            </p:nvSpPr>
            <p:spPr bwMode="auto">
              <a:xfrm>
                <a:off x="13479574" y="10090090"/>
                <a:ext cx="87897" cy="139249"/>
              </a:xfrm>
              <a:custGeom>
                <a:avLst/>
                <a:gdLst>
                  <a:gd name="T0" fmla="*/ 82 w 176"/>
                  <a:gd name="T1" fmla="*/ 277 h 277"/>
                  <a:gd name="T2" fmla="*/ 3 w 176"/>
                  <a:gd name="T3" fmla="*/ 190 h 277"/>
                  <a:gd name="T4" fmla="*/ 59 w 176"/>
                  <a:gd name="T5" fmla="*/ 190 h 277"/>
                  <a:gd name="T6" fmla="*/ 91 w 176"/>
                  <a:gd name="T7" fmla="*/ 237 h 277"/>
                  <a:gd name="T8" fmla="*/ 119 w 176"/>
                  <a:gd name="T9" fmla="*/ 206 h 277"/>
                  <a:gd name="T10" fmla="*/ 6 w 176"/>
                  <a:gd name="T11" fmla="*/ 75 h 277"/>
                  <a:gd name="T12" fmla="*/ 95 w 176"/>
                  <a:gd name="T13" fmla="*/ 0 h 277"/>
                  <a:gd name="T14" fmla="*/ 173 w 176"/>
                  <a:gd name="T15" fmla="*/ 80 h 277"/>
                  <a:gd name="T16" fmla="*/ 118 w 176"/>
                  <a:gd name="T17" fmla="*/ 80 h 277"/>
                  <a:gd name="T18" fmla="*/ 92 w 176"/>
                  <a:gd name="T19" fmla="*/ 40 h 277"/>
                  <a:gd name="T20" fmla="*/ 63 w 176"/>
                  <a:gd name="T21" fmla="*/ 68 h 277"/>
                  <a:gd name="T22" fmla="*/ 176 w 176"/>
                  <a:gd name="T23" fmla="*/ 199 h 277"/>
                  <a:gd name="T24" fmla="*/ 82 w 176"/>
                  <a:gd name="T25" fmla="*/ 277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6" h="277">
                    <a:moveTo>
                      <a:pt x="82" y="277"/>
                    </a:moveTo>
                    <a:cubicBezTo>
                      <a:pt x="13" y="277"/>
                      <a:pt x="0" y="236"/>
                      <a:pt x="3" y="190"/>
                    </a:cubicBezTo>
                    <a:cubicBezTo>
                      <a:pt x="59" y="190"/>
                      <a:pt x="59" y="190"/>
                      <a:pt x="59" y="190"/>
                    </a:cubicBezTo>
                    <a:cubicBezTo>
                      <a:pt x="59" y="215"/>
                      <a:pt x="60" y="237"/>
                      <a:pt x="91" y="237"/>
                    </a:cubicBezTo>
                    <a:cubicBezTo>
                      <a:pt x="110" y="237"/>
                      <a:pt x="119" y="225"/>
                      <a:pt x="119" y="206"/>
                    </a:cubicBezTo>
                    <a:cubicBezTo>
                      <a:pt x="119" y="158"/>
                      <a:pt x="6" y="155"/>
                      <a:pt x="6" y="75"/>
                    </a:cubicBezTo>
                    <a:cubicBezTo>
                      <a:pt x="6" y="33"/>
                      <a:pt x="26" y="0"/>
                      <a:pt x="95" y="0"/>
                    </a:cubicBezTo>
                    <a:cubicBezTo>
                      <a:pt x="149" y="0"/>
                      <a:pt x="176" y="24"/>
                      <a:pt x="173" y="80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8" y="60"/>
                      <a:pt x="115" y="40"/>
                      <a:pt x="92" y="40"/>
                    </a:cubicBezTo>
                    <a:cubicBezTo>
                      <a:pt x="74" y="40"/>
                      <a:pt x="63" y="50"/>
                      <a:pt x="63" y="68"/>
                    </a:cubicBezTo>
                    <a:cubicBezTo>
                      <a:pt x="63" y="119"/>
                      <a:pt x="176" y="115"/>
                      <a:pt x="176" y="199"/>
                    </a:cubicBezTo>
                    <a:cubicBezTo>
                      <a:pt x="176" y="269"/>
                      <a:pt x="125" y="277"/>
                      <a:pt x="82" y="27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" name="Freeform 10"/>
              <p:cNvSpPr>
                <a:spLocks/>
              </p:cNvSpPr>
              <p:nvPr/>
            </p:nvSpPr>
            <p:spPr bwMode="auto">
              <a:xfrm>
                <a:off x="13586025" y="10092152"/>
                <a:ext cx="91458" cy="137187"/>
              </a:xfrm>
              <a:custGeom>
                <a:avLst/>
                <a:gdLst>
                  <a:gd name="T0" fmla="*/ 183 w 183"/>
                  <a:gd name="T1" fmla="*/ 0 h 273"/>
                  <a:gd name="T2" fmla="*/ 183 w 183"/>
                  <a:gd name="T3" fmla="*/ 190 h 273"/>
                  <a:gd name="T4" fmla="*/ 92 w 183"/>
                  <a:gd name="T5" fmla="*/ 273 h 273"/>
                  <a:gd name="T6" fmla="*/ 0 w 183"/>
                  <a:gd name="T7" fmla="*/ 190 h 273"/>
                  <a:gd name="T8" fmla="*/ 0 w 183"/>
                  <a:gd name="T9" fmla="*/ 0 h 273"/>
                  <a:gd name="T10" fmla="*/ 56 w 183"/>
                  <a:gd name="T11" fmla="*/ 0 h 273"/>
                  <a:gd name="T12" fmla="*/ 56 w 183"/>
                  <a:gd name="T13" fmla="*/ 187 h 273"/>
                  <a:gd name="T14" fmla="*/ 91 w 183"/>
                  <a:gd name="T15" fmla="*/ 233 h 273"/>
                  <a:gd name="T16" fmla="*/ 127 w 183"/>
                  <a:gd name="T17" fmla="*/ 187 h 273"/>
                  <a:gd name="T18" fmla="*/ 127 w 183"/>
                  <a:gd name="T19" fmla="*/ 0 h 273"/>
                  <a:gd name="T20" fmla="*/ 183 w 183"/>
                  <a:gd name="T2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3" h="273">
                    <a:moveTo>
                      <a:pt x="183" y="0"/>
                    </a:moveTo>
                    <a:cubicBezTo>
                      <a:pt x="183" y="190"/>
                      <a:pt x="183" y="190"/>
                      <a:pt x="183" y="190"/>
                    </a:cubicBezTo>
                    <a:cubicBezTo>
                      <a:pt x="183" y="231"/>
                      <a:pt x="160" y="273"/>
                      <a:pt x="92" y="273"/>
                    </a:cubicBezTo>
                    <a:cubicBezTo>
                      <a:pt x="30" y="273"/>
                      <a:pt x="0" y="241"/>
                      <a:pt x="0" y="19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187"/>
                      <a:pt x="56" y="187"/>
                      <a:pt x="56" y="187"/>
                    </a:cubicBezTo>
                    <a:cubicBezTo>
                      <a:pt x="56" y="220"/>
                      <a:pt x="71" y="233"/>
                      <a:pt x="91" y="233"/>
                    </a:cubicBezTo>
                    <a:cubicBezTo>
                      <a:pt x="116" y="233"/>
                      <a:pt x="127" y="216"/>
                      <a:pt x="127" y="187"/>
                    </a:cubicBezTo>
                    <a:cubicBezTo>
                      <a:pt x="127" y="0"/>
                      <a:pt x="127" y="0"/>
                      <a:pt x="127" y="0"/>
                    </a:cubicBezTo>
                    <a:lnTo>
                      <a:pt x="18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auto">
              <a:xfrm>
                <a:off x="13699411" y="10092152"/>
                <a:ext cx="100454" cy="135126"/>
              </a:xfrm>
              <a:custGeom>
                <a:avLst/>
                <a:gdLst>
                  <a:gd name="T0" fmla="*/ 0 w 536"/>
                  <a:gd name="T1" fmla="*/ 721 h 721"/>
                  <a:gd name="T2" fmla="*/ 0 w 536"/>
                  <a:gd name="T3" fmla="*/ 0 h 721"/>
                  <a:gd name="T4" fmla="*/ 203 w 536"/>
                  <a:gd name="T5" fmla="*/ 0 h 721"/>
                  <a:gd name="T6" fmla="*/ 392 w 536"/>
                  <a:gd name="T7" fmla="*/ 498 h 721"/>
                  <a:gd name="T8" fmla="*/ 395 w 536"/>
                  <a:gd name="T9" fmla="*/ 498 h 721"/>
                  <a:gd name="T10" fmla="*/ 395 w 536"/>
                  <a:gd name="T11" fmla="*/ 0 h 721"/>
                  <a:gd name="T12" fmla="*/ 536 w 536"/>
                  <a:gd name="T13" fmla="*/ 0 h 721"/>
                  <a:gd name="T14" fmla="*/ 536 w 536"/>
                  <a:gd name="T15" fmla="*/ 721 h 721"/>
                  <a:gd name="T16" fmla="*/ 339 w 536"/>
                  <a:gd name="T17" fmla="*/ 721 h 721"/>
                  <a:gd name="T18" fmla="*/ 142 w 536"/>
                  <a:gd name="T19" fmla="*/ 193 h 721"/>
                  <a:gd name="T20" fmla="*/ 142 w 536"/>
                  <a:gd name="T21" fmla="*/ 193 h 721"/>
                  <a:gd name="T22" fmla="*/ 142 w 536"/>
                  <a:gd name="T23" fmla="*/ 721 h 721"/>
                  <a:gd name="T24" fmla="*/ 0 w 536"/>
                  <a:gd name="T25" fmla="*/ 721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36" h="721">
                    <a:moveTo>
                      <a:pt x="0" y="721"/>
                    </a:moveTo>
                    <a:lnTo>
                      <a:pt x="0" y="0"/>
                    </a:lnTo>
                    <a:lnTo>
                      <a:pt x="203" y="0"/>
                    </a:lnTo>
                    <a:lnTo>
                      <a:pt x="392" y="498"/>
                    </a:lnTo>
                    <a:lnTo>
                      <a:pt x="395" y="498"/>
                    </a:lnTo>
                    <a:lnTo>
                      <a:pt x="395" y="0"/>
                    </a:lnTo>
                    <a:lnTo>
                      <a:pt x="536" y="0"/>
                    </a:lnTo>
                    <a:lnTo>
                      <a:pt x="536" y="721"/>
                    </a:lnTo>
                    <a:lnTo>
                      <a:pt x="339" y="721"/>
                    </a:lnTo>
                    <a:lnTo>
                      <a:pt x="142" y="193"/>
                    </a:lnTo>
                    <a:lnTo>
                      <a:pt x="142" y="193"/>
                    </a:lnTo>
                    <a:lnTo>
                      <a:pt x="142" y="721"/>
                    </a:lnTo>
                    <a:lnTo>
                      <a:pt x="0" y="7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auto">
              <a:xfrm>
                <a:off x="13820855" y="10090090"/>
                <a:ext cx="92583" cy="139249"/>
              </a:xfrm>
              <a:custGeom>
                <a:avLst/>
                <a:gdLst>
                  <a:gd name="T0" fmla="*/ 126 w 185"/>
                  <a:gd name="T1" fmla="*/ 87 h 277"/>
                  <a:gd name="T2" fmla="*/ 92 w 185"/>
                  <a:gd name="T3" fmla="*/ 40 h 277"/>
                  <a:gd name="T4" fmla="*/ 57 w 185"/>
                  <a:gd name="T5" fmla="*/ 139 h 277"/>
                  <a:gd name="T6" fmla="*/ 97 w 185"/>
                  <a:gd name="T7" fmla="*/ 238 h 277"/>
                  <a:gd name="T8" fmla="*/ 125 w 185"/>
                  <a:gd name="T9" fmla="*/ 233 h 277"/>
                  <a:gd name="T10" fmla="*/ 125 w 185"/>
                  <a:gd name="T11" fmla="*/ 173 h 277"/>
                  <a:gd name="T12" fmla="*/ 95 w 185"/>
                  <a:gd name="T13" fmla="*/ 173 h 277"/>
                  <a:gd name="T14" fmla="*/ 95 w 185"/>
                  <a:gd name="T15" fmla="*/ 132 h 277"/>
                  <a:gd name="T16" fmla="*/ 181 w 185"/>
                  <a:gd name="T17" fmla="*/ 132 h 277"/>
                  <a:gd name="T18" fmla="*/ 181 w 185"/>
                  <a:gd name="T19" fmla="*/ 268 h 277"/>
                  <a:gd name="T20" fmla="*/ 106 w 185"/>
                  <a:gd name="T21" fmla="*/ 277 h 277"/>
                  <a:gd name="T22" fmla="*/ 0 w 185"/>
                  <a:gd name="T23" fmla="*/ 136 h 277"/>
                  <a:gd name="T24" fmla="*/ 96 w 185"/>
                  <a:gd name="T25" fmla="*/ 0 h 277"/>
                  <a:gd name="T26" fmla="*/ 181 w 185"/>
                  <a:gd name="T27" fmla="*/ 87 h 277"/>
                  <a:gd name="T28" fmla="*/ 126 w 185"/>
                  <a:gd name="T29" fmla="*/ 87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" h="277">
                    <a:moveTo>
                      <a:pt x="126" y="87"/>
                    </a:moveTo>
                    <a:cubicBezTo>
                      <a:pt x="126" y="62"/>
                      <a:pt x="122" y="40"/>
                      <a:pt x="92" y="40"/>
                    </a:cubicBezTo>
                    <a:cubicBezTo>
                      <a:pt x="57" y="40"/>
                      <a:pt x="57" y="87"/>
                      <a:pt x="57" y="139"/>
                    </a:cubicBezTo>
                    <a:cubicBezTo>
                      <a:pt x="57" y="223"/>
                      <a:pt x="65" y="238"/>
                      <a:pt x="97" y="238"/>
                    </a:cubicBezTo>
                    <a:cubicBezTo>
                      <a:pt x="107" y="238"/>
                      <a:pt x="117" y="236"/>
                      <a:pt x="125" y="233"/>
                    </a:cubicBezTo>
                    <a:cubicBezTo>
                      <a:pt x="125" y="173"/>
                      <a:pt x="125" y="173"/>
                      <a:pt x="125" y="173"/>
                    </a:cubicBezTo>
                    <a:cubicBezTo>
                      <a:pt x="95" y="173"/>
                      <a:pt x="95" y="173"/>
                      <a:pt x="95" y="173"/>
                    </a:cubicBezTo>
                    <a:cubicBezTo>
                      <a:pt x="95" y="132"/>
                      <a:pt x="95" y="132"/>
                      <a:pt x="95" y="132"/>
                    </a:cubicBezTo>
                    <a:cubicBezTo>
                      <a:pt x="181" y="132"/>
                      <a:pt x="181" y="132"/>
                      <a:pt x="181" y="132"/>
                    </a:cubicBezTo>
                    <a:cubicBezTo>
                      <a:pt x="181" y="268"/>
                      <a:pt x="181" y="268"/>
                      <a:pt x="181" y="268"/>
                    </a:cubicBezTo>
                    <a:cubicBezTo>
                      <a:pt x="166" y="271"/>
                      <a:pt x="128" y="277"/>
                      <a:pt x="106" y="277"/>
                    </a:cubicBezTo>
                    <a:cubicBezTo>
                      <a:pt x="11" y="277"/>
                      <a:pt x="0" y="238"/>
                      <a:pt x="0" y="136"/>
                    </a:cubicBezTo>
                    <a:cubicBezTo>
                      <a:pt x="0" y="68"/>
                      <a:pt x="4" y="0"/>
                      <a:pt x="96" y="0"/>
                    </a:cubicBezTo>
                    <a:cubicBezTo>
                      <a:pt x="151" y="0"/>
                      <a:pt x="185" y="30"/>
                      <a:pt x="181" y="87"/>
                    </a:cubicBezTo>
                    <a:lnTo>
                      <a:pt x="126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auto">
              <a:xfrm>
                <a:off x="13974910" y="10092152"/>
                <a:ext cx="132314" cy="135126"/>
              </a:xfrm>
              <a:custGeom>
                <a:avLst/>
                <a:gdLst>
                  <a:gd name="T0" fmla="*/ 0 w 706"/>
                  <a:gd name="T1" fmla="*/ 721 h 721"/>
                  <a:gd name="T2" fmla="*/ 0 w 706"/>
                  <a:gd name="T3" fmla="*/ 0 h 721"/>
                  <a:gd name="T4" fmla="*/ 240 w 706"/>
                  <a:gd name="T5" fmla="*/ 0 h 721"/>
                  <a:gd name="T6" fmla="*/ 352 w 706"/>
                  <a:gd name="T7" fmla="*/ 490 h 721"/>
                  <a:gd name="T8" fmla="*/ 354 w 706"/>
                  <a:gd name="T9" fmla="*/ 490 h 721"/>
                  <a:gd name="T10" fmla="*/ 474 w 706"/>
                  <a:gd name="T11" fmla="*/ 0 h 721"/>
                  <a:gd name="T12" fmla="*/ 706 w 706"/>
                  <a:gd name="T13" fmla="*/ 0 h 721"/>
                  <a:gd name="T14" fmla="*/ 706 w 706"/>
                  <a:gd name="T15" fmla="*/ 721 h 721"/>
                  <a:gd name="T16" fmla="*/ 560 w 706"/>
                  <a:gd name="T17" fmla="*/ 721 h 721"/>
                  <a:gd name="T18" fmla="*/ 560 w 706"/>
                  <a:gd name="T19" fmla="*/ 163 h 721"/>
                  <a:gd name="T20" fmla="*/ 560 w 706"/>
                  <a:gd name="T21" fmla="*/ 163 h 721"/>
                  <a:gd name="T22" fmla="*/ 421 w 706"/>
                  <a:gd name="T23" fmla="*/ 721 h 721"/>
                  <a:gd name="T24" fmla="*/ 277 w 706"/>
                  <a:gd name="T25" fmla="*/ 721 h 721"/>
                  <a:gd name="T26" fmla="*/ 146 w 706"/>
                  <a:gd name="T27" fmla="*/ 163 h 721"/>
                  <a:gd name="T28" fmla="*/ 146 w 706"/>
                  <a:gd name="T29" fmla="*/ 163 h 721"/>
                  <a:gd name="T30" fmla="*/ 146 w 706"/>
                  <a:gd name="T31" fmla="*/ 721 h 721"/>
                  <a:gd name="T32" fmla="*/ 0 w 706"/>
                  <a:gd name="T33" fmla="*/ 721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6" h="721">
                    <a:moveTo>
                      <a:pt x="0" y="721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352" y="490"/>
                    </a:lnTo>
                    <a:lnTo>
                      <a:pt x="354" y="490"/>
                    </a:lnTo>
                    <a:lnTo>
                      <a:pt x="474" y="0"/>
                    </a:lnTo>
                    <a:lnTo>
                      <a:pt x="706" y="0"/>
                    </a:lnTo>
                    <a:lnTo>
                      <a:pt x="706" y="721"/>
                    </a:lnTo>
                    <a:lnTo>
                      <a:pt x="560" y="721"/>
                    </a:lnTo>
                    <a:lnTo>
                      <a:pt x="560" y="163"/>
                    </a:lnTo>
                    <a:lnTo>
                      <a:pt x="560" y="163"/>
                    </a:lnTo>
                    <a:lnTo>
                      <a:pt x="421" y="721"/>
                    </a:lnTo>
                    <a:lnTo>
                      <a:pt x="277" y="721"/>
                    </a:lnTo>
                    <a:lnTo>
                      <a:pt x="146" y="163"/>
                    </a:lnTo>
                    <a:lnTo>
                      <a:pt x="146" y="163"/>
                    </a:lnTo>
                    <a:lnTo>
                      <a:pt x="146" y="721"/>
                    </a:lnTo>
                    <a:lnTo>
                      <a:pt x="0" y="7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auto">
              <a:xfrm>
                <a:off x="14129339" y="10092152"/>
                <a:ext cx="74966" cy="135126"/>
              </a:xfrm>
              <a:custGeom>
                <a:avLst/>
                <a:gdLst>
                  <a:gd name="T0" fmla="*/ 0 w 400"/>
                  <a:gd name="T1" fmla="*/ 721 h 721"/>
                  <a:gd name="T2" fmla="*/ 0 w 400"/>
                  <a:gd name="T3" fmla="*/ 0 h 721"/>
                  <a:gd name="T4" fmla="*/ 389 w 400"/>
                  <a:gd name="T5" fmla="*/ 0 h 721"/>
                  <a:gd name="T6" fmla="*/ 389 w 400"/>
                  <a:gd name="T7" fmla="*/ 110 h 721"/>
                  <a:gd name="T8" fmla="*/ 149 w 400"/>
                  <a:gd name="T9" fmla="*/ 110 h 721"/>
                  <a:gd name="T10" fmla="*/ 149 w 400"/>
                  <a:gd name="T11" fmla="*/ 289 h 721"/>
                  <a:gd name="T12" fmla="*/ 370 w 400"/>
                  <a:gd name="T13" fmla="*/ 289 h 721"/>
                  <a:gd name="T14" fmla="*/ 370 w 400"/>
                  <a:gd name="T15" fmla="*/ 399 h 721"/>
                  <a:gd name="T16" fmla="*/ 149 w 400"/>
                  <a:gd name="T17" fmla="*/ 399 h 721"/>
                  <a:gd name="T18" fmla="*/ 149 w 400"/>
                  <a:gd name="T19" fmla="*/ 608 h 721"/>
                  <a:gd name="T20" fmla="*/ 400 w 400"/>
                  <a:gd name="T21" fmla="*/ 608 h 721"/>
                  <a:gd name="T22" fmla="*/ 400 w 400"/>
                  <a:gd name="T23" fmla="*/ 721 h 721"/>
                  <a:gd name="T24" fmla="*/ 0 w 400"/>
                  <a:gd name="T25" fmla="*/ 721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0" h="721">
                    <a:moveTo>
                      <a:pt x="0" y="721"/>
                    </a:moveTo>
                    <a:lnTo>
                      <a:pt x="0" y="0"/>
                    </a:lnTo>
                    <a:lnTo>
                      <a:pt x="389" y="0"/>
                    </a:lnTo>
                    <a:lnTo>
                      <a:pt x="389" y="110"/>
                    </a:lnTo>
                    <a:lnTo>
                      <a:pt x="149" y="110"/>
                    </a:lnTo>
                    <a:lnTo>
                      <a:pt x="149" y="289"/>
                    </a:lnTo>
                    <a:lnTo>
                      <a:pt x="370" y="289"/>
                    </a:lnTo>
                    <a:lnTo>
                      <a:pt x="370" y="399"/>
                    </a:lnTo>
                    <a:lnTo>
                      <a:pt x="149" y="399"/>
                    </a:lnTo>
                    <a:lnTo>
                      <a:pt x="149" y="608"/>
                    </a:lnTo>
                    <a:lnTo>
                      <a:pt x="400" y="608"/>
                    </a:lnTo>
                    <a:lnTo>
                      <a:pt x="400" y="721"/>
                    </a:lnTo>
                    <a:lnTo>
                      <a:pt x="0" y="7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" name="Freeform 15"/>
              <p:cNvSpPr>
                <a:spLocks noEditPoints="1"/>
              </p:cNvSpPr>
              <p:nvPr/>
            </p:nvSpPr>
            <p:spPr bwMode="auto">
              <a:xfrm>
                <a:off x="14221734" y="10092152"/>
                <a:ext cx="93895" cy="135126"/>
              </a:xfrm>
              <a:custGeom>
                <a:avLst/>
                <a:gdLst>
                  <a:gd name="T0" fmla="*/ 0 w 188"/>
                  <a:gd name="T1" fmla="*/ 0 h 269"/>
                  <a:gd name="T2" fmla="*/ 94 w 188"/>
                  <a:gd name="T3" fmla="*/ 0 h 269"/>
                  <a:gd name="T4" fmla="*/ 181 w 188"/>
                  <a:gd name="T5" fmla="*/ 133 h 269"/>
                  <a:gd name="T6" fmla="*/ 92 w 188"/>
                  <a:gd name="T7" fmla="*/ 269 h 269"/>
                  <a:gd name="T8" fmla="*/ 0 w 188"/>
                  <a:gd name="T9" fmla="*/ 269 h 269"/>
                  <a:gd name="T10" fmla="*/ 0 w 188"/>
                  <a:gd name="T11" fmla="*/ 0 h 269"/>
                  <a:gd name="T12" fmla="*/ 56 w 188"/>
                  <a:gd name="T13" fmla="*/ 227 h 269"/>
                  <a:gd name="T14" fmla="*/ 83 w 188"/>
                  <a:gd name="T15" fmla="*/ 227 h 269"/>
                  <a:gd name="T16" fmla="*/ 124 w 188"/>
                  <a:gd name="T17" fmla="*/ 134 h 269"/>
                  <a:gd name="T18" fmla="*/ 85 w 188"/>
                  <a:gd name="T19" fmla="*/ 41 h 269"/>
                  <a:gd name="T20" fmla="*/ 56 w 188"/>
                  <a:gd name="T21" fmla="*/ 41 h 269"/>
                  <a:gd name="T22" fmla="*/ 56 w 188"/>
                  <a:gd name="T23" fmla="*/ 227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8" h="269">
                    <a:moveTo>
                      <a:pt x="0" y="0"/>
                    </a:moveTo>
                    <a:cubicBezTo>
                      <a:pt x="94" y="0"/>
                      <a:pt x="94" y="0"/>
                      <a:pt x="94" y="0"/>
                    </a:cubicBezTo>
                    <a:cubicBezTo>
                      <a:pt x="168" y="0"/>
                      <a:pt x="181" y="49"/>
                      <a:pt x="181" y="133"/>
                    </a:cubicBezTo>
                    <a:cubicBezTo>
                      <a:pt x="181" y="174"/>
                      <a:pt x="188" y="269"/>
                      <a:pt x="92" y="269"/>
                    </a:cubicBezTo>
                    <a:cubicBezTo>
                      <a:pt x="0" y="269"/>
                      <a:pt x="0" y="269"/>
                      <a:pt x="0" y="269"/>
                    </a:cubicBezTo>
                    <a:lnTo>
                      <a:pt x="0" y="0"/>
                    </a:lnTo>
                    <a:close/>
                    <a:moveTo>
                      <a:pt x="56" y="227"/>
                    </a:moveTo>
                    <a:cubicBezTo>
                      <a:pt x="83" y="227"/>
                      <a:pt x="83" y="227"/>
                      <a:pt x="83" y="227"/>
                    </a:cubicBezTo>
                    <a:cubicBezTo>
                      <a:pt x="118" y="227"/>
                      <a:pt x="124" y="202"/>
                      <a:pt x="124" y="134"/>
                    </a:cubicBezTo>
                    <a:cubicBezTo>
                      <a:pt x="124" y="85"/>
                      <a:pt x="124" y="41"/>
                      <a:pt x="85" y="41"/>
                    </a:cubicBezTo>
                    <a:cubicBezTo>
                      <a:pt x="56" y="41"/>
                      <a:pt x="56" y="41"/>
                      <a:pt x="56" y="41"/>
                    </a:cubicBezTo>
                    <a:lnTo>
                      <a:pt x="56" y="2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" name="Rectangle 16"/>
              <p:cNvSpPr>
                <a:spLocks noChangeArrowheads="1"/>
              </p:cNvSpPr>
              <p:nvPr/>
            </p:nvSpPr>
            <p:spPr bwMode="auto">
              <a:xfrm>
                <a:off x="14333620" y="10092152"/>
                <a:ext cx="28487" cy="13512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" name="Freeform 17"/>
              <p:cNvSpPr>
                <a:spLocks/>
              </p:cNvSpPr>
              <p:nvPr/>
            </p:nvSpPr>
            <p:spPr bwMode="auto">
              <a:xfrm>
                <a:off x="14383098" y="10090090"/>
                <a:ext cx="86960" cy="139249"/>
              </a:xfrm>
              <a:custGeom>
                <a:avLst/>
                <a:gdLst>
                  <a:gd name="T0" fmla="*/ 0 w 174"/>
                  <a:gd name="T1" fmla="*/ 138 h 277"/>
                  <a:gd name="T2" fmla="*/ 93 w 174"/>
                  <a:gd name="T3" fmla="*/ 0 h 277"/>
                  <a:gd name="T4" fmla="*/ 171 w 174"/>
                  <a:gd name="T5" fmla="*/ 89 h 277"/>
                  <a:gd name="T6" fmla="*/ 116 w 174"/>
                  <a:gd name="T7" fmla="*/ 89 h 277"/>
                  <a:gd name="T8" fmla="*/ 93 w 174"/>
                  <a:gd name="T9" fmla="*/ 40 h 277"/>
                  <a:gd name="T10" fmla="*/ 57 w 174"/>
                  <a:gd name="T11" fmla="*/ 138 h 277"/>
                  <a:gd name="T12" fmla="*/ 93 w 174"/>
                  <a:gd name="T13" fmla="*/ 237 h 277"/>
                  <a:gd name="T14" fmla="*/ 119 w 174"/>
                  <a:gd name="T15" fmla="*/ 182 h 277"/>
                  <a:gd name="T16" fmla="*/ 174 w 174"/>
                  <a:gd name="T17" fmla="*/ 182 h 277"/>
                  <a:gd name="T18" fmla="*/ 93 w 174"/>
                  <a:gd name="T19" fmla="*/ 277 h 277"/>
                  <a:gd name="T20" fmla="*/ 0 w 174"/>
                  <a:gd name="T21" fmla="*/ 138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4" h="277">
                    <a:moveTo>
                      <a:pt x="0" y="138"/>
                    </a:moveTo>
                    <a:cubicBezTo>
                      <a:pt x="0" y="67"/>
                      <a:pt x="0" y="0"/>
                      <a:pt x="93" y="0"/>
                    </a:cubicBezTo>
                    <a:cubicBezTo>
                      <a:pt x="150" y="0"/>
                      <a:pt x="173" y="31"/>
                      <a:pt x="171" y="89"/>
                    </a:cubicBezTo>
                    <a:cubicBezTo>
                      <a:pt x="116" y="89"/>
                      <a:pt x="116" y="89"/>
                      <a:pt x="116" y="89"/>
                    </a:cubicBezTo>
                    <a:cubicBezTo>
                      <a:pt x="116" y="53"/>
                      <a:pt x="110" y="40"/>
                      <a:pt x="93" y="40"/>
                    </a:cubicBezTo>
                    <a:cubicBezTo>
                      <a:pt x="61" y="40"/>
                      <a:pt x="57" y="70"/>
                      <a:pt x="57" y="138"/>
                    </a:cubicBezTo>
                    <a:cubicBezTo>
                      <a:pt x="57" y="207"/>
                      <a:pt x="61" y="237"/>
                      <a:pt x="93" y="237"/>
                    </a:cubicBezTo>
                    <a:cubicBezTo>
                      <a:pt x="119" y="237"/>
                      <a:pt x="118" y="203"/>
                      <a:pt x="119" y="182"/>
                    </a:cubicBezTo>
                    <a:cubicBezTo>
                      <a:pt x="174" y="182"/>
                      <a:pt x="174" y="182"/>
                      <a:pt x="174" y="182"/>
                    </a:cubicBezTo>
                    <a:cubicBezTo>
                      <a:pt x="174" y="254"/>
                      <a:pt x="145" y="277"/>
                      <a:pt x="93" y="277"/>
                    </a:cubicBezTo>
                    <a:cubicBezTo>
                      <a:pt x="0" y="277"/>
                      <a:pt x="0" y="209"/>
                      <a:pt x="0" y="13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" name="Freeform 18"/>
              <p:cNvSpPr>
                <a:spLocks noEditPoints="1"/>
              </p:cNvSpPr>
              <p:nvPr/>
            </p:nvSpPr>
            <p:spPr bwMode="auto">
              <a:xfrm>
                <a:off x="14476617" y="10092152"/>
                <a:ext cx="110949" cy="135126"/>
              </a:xfrm>
              <a:custGeom>
                <a:avLst/>
                <a:gdLst>
                  <a:gd name="T0" fmla="*/ 0 w 592"/>
                  <a:gd name="T1" fmla="*/ 721 h 721"/>
                  <a:gd name="T2" fmla="*/ 200 w 592"/>
                  <a:gd name="T3" fmla="*/ 0 h 721"/>
                  <a:gd name="T4" fmla="*/ 397 w 592"/>
                  <a:gd name="T5" fmla="*/ 0 h 721"/>
                  <a:gd name="T6" fmla="*/ 592 w 592"/>
                  <a:gd name="T7" fmla="*/ 721 h 721"/>
                  <a:gd name="T8" fmla="*/ 435 w 592"/>
                  <a:gd name="T9" fmla="*/ 721 h 721"/>
                  <a:gd name="T10" fmla="*/ 395 w 592"/>
                  <a:gd name="T11" fmla="*/ 560 h 721"/>
                  <a:gd name="T12" fmla="*/ 189 w 592"/>
                  <a:gd name="T13" fmla="*/ 560 h 721"/>
                  <a:gd name="T14" fmla="*/ 149 w 592"/>
                  <a:gd name="T15" fmla="*/ 721 h 721"/>
                  <a:gd name="T16" fmla="*/ 0 w 592"/>
                  <a:gd name="T17" fmla="*/ 721 h 721"/>
                  <a:gd name="T18" fmla="*/ 291 w 592"/>
                  <a:gd name="T19" fmla="*/ 139 h 721"/>
                  <a:gd name="T20" fmla="*/ 288 w 592"/>
                  <a:gd name="T21" fmla="*/ 139 h 721"/>
                  <a:gd name="T22" fmla="*/ 219 w 592"/>
                  <a:gd name="T23" fmla="*/ 450 h 721"/>
                  <a:gd name="T24" fmla="*/ 363 w 592"/>
                  <a:gd name="T25" fmla="*/ 450 h 721"/>
                  <a:gd name="T26" fmla="*/ 291 w 592"/>
                  <a:gd name="T27" fmla="*/ 139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92" h="721">
                    <a:moveTo>
                      <a:pt x="0" y="721"/>
                    </a:moveTo>
                    <a:lnTo>
                      <a:pt x="200" y="0"/>
                    </a:lnTo>
                    <a:lnTo>
                      <a:pt x="397" y="0"/>
                    </a:lnTo>
                    <a:lnTo>
                      <a:pt x="592" y="721"/>
                    </a:lnTo>
                    <a:lnTo>
                      <a:pt x="435" y="721"/>
                    </a:lnTo>
                    <a:lnTo>
                      <a:pt x="395" y="560"/>
                    </a:lnTo>
                    <a:lnTo>
                      <a:pt x="189" y="560"/>
                    </a:lnTo>
                    <a:lnTo>
                      <a:pt x="149" y="721"/>
                    </a:lnTo>
                    <a:lnTo>
                      <a:pt x="0" y="721"/>
                    </a:lnTo>
                    <a:close/>
                    <a:moveTo>
                      <a:pt x="291" y="139"/>
                    </a:moveTo>
                    <a:lnTo>
                      <a:pt x="288" y="139"/>
                    </a:lnTo>
                    <a:lnTo>
                      <a:pt x="219" y="450"/>
                    </a:lnTo>
                    <a:lnTo>
                      <a:pt x="363" y="450"/>
                    </a:lnTo>
                    <a:lnTo>
                      <a:pt x="291" y="1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" name="Freeform 19"/>
              <p:cNvSpPr>
                <a:spLocks/>
              </p:cNvSpPr>
              <p:nvPr/>
            </p:nvSpPr>
            <p:spPr bwMode="auto">
              <a:xfrm>
                <a:off x="14600123" y="10092152"/>
                <a:ext cx="69905" cy="135126"/>
              </a:xfrm>
              <a:custGeom>
                <a:avLst/>
                <a:gdLst>
                  <a:gd name="T0" fmla="*/ 0 w 373"/>
                  <a:gd name="T1" fmla="*/ 721 h 721"/>
                  <a:gd name="T2" fmla="*/ 0 w 373"/>
                  <a:gd name="T3" fmla="*/ 0 h 721"/>
                  <a:gd name="T4" fmla="*/ 149 w 373"/>
                  <a:gd name="T5" fmla="*/ 0 h 721"/>
                  <a:gd name="T6" fmla="*/ 149 w 373"/>
                  <a:gd name="T7" fmla="*/ 600 h 721"/>
                  <a:gd name="T8" fmla="*/ 373 w 373"/>
                  <a:gd name="T9" fmla="*/ 600 h 721"/>
                  <a:gd name="T10" fmla="*/ 373 w 373"/>
                  <a:gd name="T11" fmla="*/ 721 h 721"/>
                  <a:gd name="T12" fmla="*/ 0 w 373"/>
                  <a:gd name="T13" fmla="*/ 721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3" h="721">
                    <a:moveTo>
                      <a:pt x="0" y="721"/>
                    </a:moveTo>
                    <a:lnTo>
                      <a:pt x="0" y="0"/>
                    </a:lnTo>
                    <a:lnTo>
                      <a:pt x="149" y="0"/>
                    </a:lnTo>
                    <a:lnTo>
                      <a:pt x="149" y="600"/>
                    </a:lnTo>
                    <a:lnTo>
                      <a:pt x="373" y="600"/>
                    </a:lnTo>
                    <a:lnTo>
                      <a:pt x="373" y="721"/>
                    </a:lnTo>
                    <a:lnTo>
                      <a:pt x="0" y="7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" name="Freeform 20"/>
              <p:cNvSpPr>
                <a:spLocks/>
              </p:cNvSpPr>
              <p:nvPr/>
            </p:nvSpPr>
            <p:spPr bwMode="auto">
              <a:xfrm>
                <a:off x="14720443" y="10090090"/>
                <a:ext cx="86585" cy="139249"/>
              </a:xfrm>
              <a:custGeom>
                <a:avLst/>
                <a:gdLst>
                  <a:gd name="T0" fmla="*/ 0 w 173"/>
                  <a:gd name="T1" fmla="*/ 138 h 277"/>
                  <a:gd name="T2" fmla="*/ 92 w 173"/>
                  <a:gd name="T3" fmla="*/ 0 h 277"/>
                  <a:gd name="T4" fmla="*/ 170 w 173"/>
                  <a:gd name="T5" fmla="*/ 89 h 277"/>
                  <a:gd name="T6" fmla="*/ 115 w 173"/>
                  <a:gd name="T7" fmla="*/ 89 h 277"/>
                  <a:gd name="T8" fmla="*/ 92 w 173"/>
                  <a:gd name="T9" fmla="*/ 40 h 277"/>
                  <a:gd name="T10" fmla="*/ 56 w 173"/>
                  <a:gd name="T11" fmla="*/ 138 h 277"/>
                  <a:gd name="T12" fmla="*/ 92 w 173"/>
                  <a:gd name="T13" fmla="*/ 237 h 277"/>
                  <a:gd name="T14" fmla="*/ 118 w 173"/>
                  <a:gd name="T15" fmla="*/ 182 h 277"/>
                  <a:gd name="T16" fmla="*/ 173 w 173"/>
                  <a:gd name="T17" fmla="*/ 182 h 277"/>
                  <a:gd name="T18" fmla="*/ 92 w 173"/>
                  <a:gd name="T19" fmla="*/ 277 h 277"/>
                  <a:gd name="T20" fmla="*/ 0 w 173"/>
                  <a:gd name="T21" fmla="*/ 138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3" h="277">
                    <a:moveTo>
                      <a:pt x="0" y="138"/>
                    </a:moveTo>
                    <a:cubicBezTo>
                      <a:pt x="0" y="67"/>
                      <a:pt x="0" y="0"/>
                      <a:pt x="92" y="0"/>
                    </a:cubicBezTo>
                    <a:cubicBezTo>
                      <a:pt x="149" y="0"/>
                      <a:pt x="172" y="31"/>
                      <a:pt x="170" y="89"/>
                    </a:cubicBezTo>
                    <a:cubicBezTo>
                      <a:pt x="115" y="89"/>
                      <a:pt x="115" y="89"/>
                      <a:pt x="115" y="89"/>
                    </a:cubicBezTo>
                    <a:cubicBezTo>
                      <a:pt x="115" y="53"/>
                      <a:pt x="109" y="40"/>
                      <a:pt x="92" y="40"/>
                    </a:cubicBezTo>
                    <a:cubicBezTo>
                      <a:pt x="61" y="40"/>
                      <a:pt x="56" y="70"/>
                      <a:pt x="56" y="138"/>
                    </a:cubicBezTo>
                    <a:cubicBezTo>
                      <a:pt x="56" y="207"/>
                      <a:pt x="61" y="237"/>
                      <a:pt x="92" y="237"/>
                    </a:cubicBezTo>
                    <a:cubicBezTo>
                      <a:pt x="118" y="237"/>
                      <a:pt x="117" y="203"/>
                      <a:pt x="118" y="182"/>
                    </a:cubicBezTo>
                    <a:cubicBezTo>
                      <a:pt x="173" y="182"/>
                      <a:pt x="173" y="182"/>
                      <a:pt x="173" y="182"/>
                    </a:cubicBezTo>
                    <a:cubicBezTo>
                      <a:pt x="173" y="254"/>
                      <a:pt x="145" y="277"/>
                      <a:pt x="92" y="277"/>
                    </a:cubicBezTo>
                    <a:cubicBezTo>
                      <a:pt x="0" y="277"/>
                      <a:pt x="0" y="209"/>
                      <a:pt x="0" y="13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" name="Freeform 21"/>
              <p:cNvSpPr>
                <a:spLocks/>
              </p:cNvSpPr>
              <p:nvPr/>
            </p:nvSpPr>
            <p:spPr bwMode="auto">
              <a:xfrm>
                <a:off x="14823896" y="10092152"/>
                <a:ext cx="74966" cy="135126"/>
              </a:xfrm>
              <a:custGeom>
                <a:avLst/>
                <a:gdLst>
                  <a:gd name="T0" fmla="*/ 0 w 400"/>
                  <a:gd name="T1" fmla="*/ 721 h 721"/>
                  <a:gd name="T2" fmla="*/ 0 w 400"/>
                  <a:gd name="T3" fmla="*/ 0 h 721"/>
                  <a:gd name="T4" fmla="*/ 392 w 400"/>
                  <a:gd name="T5" fmla="*/ 0 h 721"/>
                  <a:gd name="T6" fmla="*/ 392 w 400"/>
                  <a:gd name="T7" fmla="*/ 110 h 721"/>
                  <a:gd name="T8" fmla="*/ 150 w 400"/>
                  <a:gd name="T9" fmla="*/ 110 h 721"/>
                  <a:gd name="T10" fmla="*/ 150 w 400"/>
                  <a:gd name="T11" fmla="*/ 289 h 721"/>
                  <a:gd name="T12" fmla="*/ 371 w 400"/>
                  <a:gd name="T13" fmla="*/ 289 h 721"/>
                  <a:gd name="T14" fmla="*/ 371 w 400"/>
                  <a:gd name="T15" fmla="*/ 399 h 721"/>
                  <a:gd name="T16" fmla="*/ 150 w 400"/>
                  <a:gd name="T17" fmla="*/ 399 h 721"/>
                  <a:gd name="T18" fmla="*/ 150 w 400"/>
                  <a:gd name="T19" fmla="*/ 608 h 721"/>
                  <a:gd name="T20" fmla="*/ 400 w 400"/>
                  <a:gd name="T21" fmla="*/ 608 h 721"/>
                  <a:gd name="T22" fmla="*/ 400 w 400"/>
                  <a:gd name="T23" fmla="*/ 721 h 721"/>
                  <a:gd name="T24" fmla="*/ 0 w 400"/>
                  <a:gd name="T25" fmla="*/ 721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0" h="721">
                    <a:moveTo>
                      <a:pt x="0" y="721"/>
                    </a:moveTo>
                    <a:lnTo>
                      <a:pt x="0" y="0"/>
                    </a:lnTo>
                    <a:lnTo>
                      <a:pt x="392" y="0"/>
                    </a:lnTo>
                    <a:lnTo>
                      <a:pt x="392" y="110"/>
                    </a:lnTo>
                    <a:lnTo>
                      <a:pt x="150" y="110"/>
                    </a:lnTo>
                    <a:lnTo>
                      <a:pt x="150" y="289"/>
                    </a:lnTo>
                    <a:lnTo>
                      <a:pt x="371" y="289"/>
                    </a:lnTo>
                    <a:lnTo>
                      <a:pt x="371" y="399"/>
                    </a:lnTo>
                    <a:lnTo>
                      <a:pt x="150" y="399"/>
                    </a:lnTo>
                    <a:lnTo>
                      <a:pt x="150" y="608"/>
                    </a:lnTo>
                    <a:lnTo>
                      <a:pt x="400" y="608"/>
                    </a:lnTo>
                    <a:lnTo>
                      <a:pt x="400" y="721"/>
                    </a:lnTo>
                    <a:lnTo>
                      <a:pt x="0" y="7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" name="Freeform 22"/>
              <p:cNvSpPr>
                <a:spLocks/>
              </p:cNvSpPr>
              <p:nvPr/>
            </p:nvSpPr>
            <p:spPr bwMode="auto">
              <a:xfrm>
                <a:off x="14915916" y="10092152"/>
                <a:ext cx="100454" cy="135126"/>
              </a:xfrm>
              <a:custGeom>
                <a:avLst/>
                <a:gdLst>
                  <a:gd name="T0" fmla="*/ 0 w 536"/>
                  <a:gd name="T1" fmla="*/ 721 h 721"/>
                  <a:gd name="T2" fmla="*/ 0 w 536"/>
                  <a:gd name="T3" fmla="*/ 0 h 721"/>
                  <a:gd name="T4" fmla="*/ 203 w 536"/>
                  <a:gd name="T5" fmla="*/ 0 h 721"/>
                  <a:gd name="T6" fmla="*/ 395 w 536"/>
                  <a:gd name="T7" fmla="*/ 498 h 721"/>
                  <a:gd name="T8" fmla="*/ 397 w 536"/>
                  <a:gd name="T9" fmla="*/ 498 h 721"/>
                  <a:gd name="T10" fmla="*/ 397 w 536"/>
                  <a:gd name="T11" fmla="*/ 0 h 721"/>
                  <a:gd name="T12" fmla="*/ 536 w 536"/>
                  <a:gd name="T13" fmla="*/ 0 h 721"/>
                  <a:gd name="T14" fmla="*/ 536 w 536"/>
                  <a:gd name="T15" fmla="*/ 721 h 721"/>
                  <a:gd name="T16" fmla="*/ 339 w 536"/>
                  <a:gd name="T17" fmla="*/ 721 h 721"/>
                  <a:gd name="T18" fmla="*/ 144 w 536"/>
                  <a:gd name="T19" fmla="*/ 193 h 721"/>
                  <a:gd name="T20" fmla="*/ 141 w 536"/>
                  <a:gd name="T21" fmla="*/ 193 h 721"/>
                  <a:gd name="T22" fmla="*/ 141 w 536"/>
                  <a:gd name="T23" fmla="*/ 721 h 721"/>
                  <a:gd name="T24" fmla="*/ 0 w 536"/>
                  <a:gd name="T25" fmla="*/ 721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36" h="721">
                    <a:moveTo>
                      <a:pt x="0" y="721"/>
                    </a:moveTo>
                    <a:lnTo>
                      <a:pt x="0" y="0"/>
                    </a:lnTo>
                    <a:lnTo>
                      <a:pt x="203" y="0"/>
                    </a:lnTo>
                    <a:lnTo>
                      <a:pt x="395" y="498"/>
                    </a:lnTo>
                    <a:lnTo>
                      <a:pt x="397" y="498"/>
                    </a:lnTo>
                    <a:lnTo>
                      <a:pt x="397" y="0"/>
                    </a:lnTo>
                    <a:lnTo>
                      <a:pt x="536" y="0"/>
                    </a:lnTo>
                    <a:lnTo>
                      <a:pt x="536" y="721"/>
                    </a:lnTo>
                    <a:lnTo>
                      <a:pt x="339" y="721"/>
                    </a:lnTo>
                    <a:lnTo>
                      <a:pt x="144" y="193"/>
                    </a:lnTo>
                    <a:lnTo>
                      <a:pt x="141" y="193"/>
                    </a:lnTo>
                    <a:lnTo>
                      <a:pt x="141" y="721"/>
                    </a:lnTo>
                    <a:lnTo>
                      <a:pt x="0" y="7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" name="Freeform 23"/>
              <p:cNvSpPr>
                <a:spLocks/>
              </p:cNvSpPr>
              <p:nvPr/>
            </p:nvSpPr>
            <p:spPr bwMode="auto">
              <a:xfrm>
                <a:off x="15028365" y="10092152"/>
                <a:ext cx="90521" cy="135126"/>
              </a:xfrm>
              <a:custGeom>
                <a:avLst/>
                <a:gdLst>
                  <a:gd name="T0" fmla="*/ 483 w 483"/>
                  <a:gd name="T1" fmla="*/ 0 h 721"/>
                  <a:gd name="T2" fmla="*/ 483 w 483"/>
                  <a:gd name="T3" fmla="*/ 120 h 721"/>
                  <a:gd name="T4" fmla="*/ 317 w 483"/>
                  <a:gd name="T5" fmla="*/ 120 h 721"/>
                  <a:gd name="T6" fmla="*/ 317 w 483"/>
                  <a:gd name="T7" fmla="*/ 721 h 721"/>
                  <a:gd name="T8" fmla="*/ 168 w 483"/>
                  <a:gd name="T9" fmla="*/ 721 h 721"/>
                  <a:gd name="T10" fmla="*/ 168 w 483"/>
                  <a:gd name="T11" fmla="*/ 120 h 721"/>
                  <a:gd name="T12" fmla="*/ 0 w 483"/>
                  <a:gd name="T13" fmla="*/ 120 h 721"/>
                  <a:gd name="T14" fmla="*/ 0 w 483"/>
                  <a:gd name="T15" fmla="*/ 0 h 721"/>
                  <a:gd name="T16" fmla="*/ 483 w 483"/>
                  <a:gd name="T17" fmla="*/ 0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3" h="721">
                    <a:moveTo>
                      <a:pt x="483" y="0"/>
                    </a:moveTo>
                    <a:lnTo>
                      <a:pt x="483" y="120"/>
                    </a:lnTo>
                    <a:lnTo>
                      <a:pt x="317" y="120"/>
                    </a:lnTo>
                    <a:lnTo>
                      <a:pt x="317" y="721"/>
                    </a:lnTo>
                    <a:lnTo>
                      <a:pt x="168" y="721"/>
                    </a:lnTo>
                    <a:lnTo>
                      <a:pt x="168" y="120"/>
                    </a:lnTo>
                    <a:lnTo>
                      <a:pt x="0" y="120"/>
                    </a:lnTo>
                    <a:lnTo>
                      <a:pt x="0" y="0"/>
                    </a:lnTo>
                    <a:lnTo>
                      <a:pt x="48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" name="Freeform 24"/>
              <p:cNvSpPr>
                <a:spLocks/>
              </p:cNvSpPr>
              <p:nvPr/>
            </p:nvSpPr>
            <p:spPr bwMode="auto">
              <a:xfrm>
                <a:off x="15130880" y="10092152"/>
                <a:ext cx="74966" cy="135126"/>
              </a:xfrm>
              <a:custGeom>
                <a:avLst/>
                <a:gdLst>
                  <a:gd name="T0" fmla="*/ 0 w 400"/>
                  <a:gd name="T1" fmla="*/ 721 h 721"/>
                  <a:gd name="T2" fmla="*/ 0 w 400"/>
                  <a:gd name="T3" fmla="*/ 0 h 721"/>
                  <a:gd name="T4" fmla="*/ 392 w 400"/>
                  <a:gd name="T5" fmla="*/ 0 h 721"/>
                  <a:gd name="T6" fmla="*/ 392 w 400"/>
                  <a:gd name="T7" fmla="*/ 110 h 721"/>
                  <a:gd name="T8" fmla="*/ 152 w 400"/>
                  <a:gd name="T9" fmla="*/ 110 h 721"/>
                  <a:gd name="T10" fmla="*/ 152 w 400"/>
                  <a:gd name="T11" fmla="*/ 289 h 721"/>
                  <a:gd name="T12" fmla="*/ 373 w 400"/>
                  <a:gd name="T13" fmla="*/ 289 h 721"/>
                  <a:gd name="T14" fmla="*/ 373 w 400"/>
                  <a:gd name="T15" fmla="*/ 399 h 721"/>
                  <a:gd name="T16" fmla="*/ 152 w 400"/>
                  <a:gd name="T17" fmla="*/ 399 h 721"/>
                  <a:gd name="T18" fmla="*/ 152 w 400"/>
                  <a:gd name="T19" fmla="*/ 608 h 721"/>
                  <a:gd name="T20" fmla="*/ 400 w 400"/>
                  <a:gd name="T21" fmla="*/ 608 h 721"/>
                  <a:gd name="T22" fmla="*/ 400 w 400"/>
                  <a:gd name="T23" fmla="*/ 721 h 721"/>
                  <a:gd name="T24" fmla="*/ 0 w 400"/>
                  <a:gd name="T25" fmla="*/ 721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0" h="721">
                    <a:moveTo>
                      <a:pt x="0" y="721"/>
                    </a:moveTo>
                    <a:lnTo>
                      <a:pt x="0" y="0"/>
                    </a:lnTo>
                    <a:lnTo>
                      <a:pt x="392" y="0"/>
                    </a:lnTo>
                    <a:lnTo>
                      <a:pt x="392" y="110"/>
                    </a:lnTo>
                    <a:lnTo>
                      <a:pt x="152" y="110"/>
                    </a:lnTo>
                    <a:lnTo>
                      <a:pt x="152" y="289"/>
                    </a:lnTo>
                    <a:lnTo>
                      <a:pt x="373" y="289"/>
                    </a:lnTo>
                    <a:lnTo>
                      <a:pt x="373" y="399"/>
                    </a:lnTo>
                    <a:lnTo>
                      <a:pt x="152" y="399"/>
                    </a:lnTo>
                    <a:lnTo>
                      <a:pt x="152" y="608"/>
                    </a:lnTo>
                    <a:lnTo>
                      <a:pt x="400" y="608"/>
                    </a:lnTo>
                    <a:lnTo>
                      <a:pt x="400" y="721"/>
                    </a:lnTo>
                    <a:lnTo>
                      <a:pt x="0" y="7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" name="Freeform 25"/>
              <p:cNvSpPr>
                <a:spLocks noEditPoints="1"/>
              </p:cNvSpPr>
              <p:nvPr/>
            </p:nvSpPr>
            <p:spPr bwMode="auto">
              <a:xfrm>
                <a:off x="15222338" y="10092152"/>
                <a:ext cx="85836" cy="135126"/>
              </a:xfrm>
              <a:custGeom>
                <a:avLst/>
                <a:gdLst>
                  <a:gd name="T0" fmla="*/ 56 w 172"/>
                  <a:gd name="T1" fmla="*/ 269 h 269"/>
                  <a:gd name="T2" fmla="*/ 0 w 172"/>
                  <a:gd name="T3" fmla="*/ 269 h 269"/>
                  <a:gd name="T4" fmla="*/ 0 w 172"/>
                  <a:gd name="T5" fmla="*/ 0 h 269"/>
                  <a:gd name="T6" fmla="*/ 104 w 172"/>
                  <a:gd name="T7" fmla="*/ 0 h 269"/>
                  <a:gd name="T8" fmla="*/ 167 w 172"/>
                  <a:gd name="T9" fmla="*/ 70 h 269"/>
                  <a:gd name="T10" fmla="*/ 117 w 172"/>
                  <a:gd name="T11" fmla="*/ 136 h 269"/>
                  <a:gd name="T12" fmla="*/ 117 w 172"/>
                  <a:gd name="T13" fmla="*/ 137 h 269"/>
                  <a:gd name="T14" fmla="*/ 166 w 172"/>
                  <a:gd name="T15" fmla="*/ 190 h 269"/>
                  <a:gd name="T16" fmla="*/ 172 w 172"/>
                  <a:gd name="T17" fmla="*/ 269 h 269"/>
                  <a:gd name="T18" fmla="*/ 117 w 172"/>
                  <a:gd name="T19" fmla="*/ 269 h 269"/>
                  <a:gd name="T20" fmla="*/ 111 w 172"/>
                  <a:gd name="T21" fmla="*/ 216 h 269"/>
                  <a:gd name="T22" fmla="*/ 71 w 172"/>
                  <a:gd name="T23" fmla="*/ 157 h 269"/>
                  <a:gd name="T24" fmla="*/ 56 w 172"/>
                  <a:gd name="T25" fmla="*/ 157 h 269"/>
                  <a:gd name="T26" fmla="*/ 56 w 172"/>
                  <a:gd name="T27" fmla="*/ 269 h 269"/>
                  <a:gd name="T28" fmla="*/ 56 w 172"/>
                  <a:gd name="T29" fmla="*/ 116 h 269"/>
                  <a:gd name="T30" fmla="*/ 81 w 172"/>
                  <a:gd name="T31" fmla="*/ 116 h 269"/>
                  <a:gd name="T32" fmla="*/ 110 w 172"/>
                  <a:gd name="T33" fmla="*/ 77 h 269"/>
                  <a:gd name="T34" fmla="*/ 81 w 172"/>
                  <a:gd name="T35" fmla="*/ 41 h 269"/>
                  <a:gd name="T36" fmla="*/ 56 w 172"/>
                  <a:gd name="T37" fmla="*/ 41 h 269"/>
                  <a:gd name="T38" fmla="*/ 56 w 172"/>
                  <a:gd name="T39" fmla="*/ 116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2" h="269">
                    <a:moveTo>
                      <a:pt x="56" y="269"/>
                    </a:moveTo>
                    <a:cubicBezTo>
                      <a:pt x="0" y="269"/>
                      <a:pt x="0" y="269"/>
                      <a:pt x="0" y="26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42" y="0"/>
                      <a:pt x="167" y="25"/>
                      <a:pt x="167" y="70"/>
                    </a:cubicBezTo>
                    <a:cubicBezTo>
                      <a:pt x="167" y="105"/>
                      <a:pt x="154" y="130"/>
                      <a:pt x="117" y="136"/>
                    </a:cubicBezTo>
                    <a:cubicBezTo>
                      <a:pt x="117" y="137"/>
                      <a:pt x="117" y="137"/>
                      <a:pt x="117" y="137"/>
                    </a:cubicBezTo>
                    <a:cubicBezTo>
                      <a:pt x="129" y="138"/>
                      <a:pt x="166" y="141"/>
                      <a:pt x="166" y="190"/>
                    </a:cubicBezTo>
                    <a:cubicBezTo>
                      <a:pt x="166" y="207"/>
                      <a:pt x="167" y="257"/>
                      <a:pt x="172" y="269"/>
                    </a:cubicBezTo>
                    <a:cubicBezTo>
                      <a:pt x="117" y="269"/>
                      <a:pt x="117" y="269"/>
                      <a:pt x="117" y="269"/>
                    </a:cubicBezTo>
                    <a:cubicBezTo>
                      <a:pt x="110" y="252"/>
                      <a:pt x="111" y="234"/>
                      <a:pt x="111" y="216"/>
                    </a:cubicBezTo>
                    <a:cubicBezTo>
                      <a:pt x="111" y="185"/>
                      <a:pt x="114" y="157"/>
                      <a:pt x="71" y="157"/>
                    </a:cubicBezTo>
                    <a:cubicBezTo>
                      <a:pt x="56" y="157"/>
                      <a:pt x="56" y="157"/>
                      <a:pt x="56" y="157"/>
                    </a:cubicBezTo>
                    <a:lnTo>
                      <a:pt x="56" y="269"/>
                    </a:lnTo>
                    <a:close/>
                    <a:moveTo>
                      <a:pt x="56" y="116"/>
                    </a:moveTo>
                    <a:cubicBezTo>
                      <a:pt x="81" y="116"/>
                      <a:pt x="81" y="116"/>
                      <a:pt x="81" y="116"/>
                    </a:cubicBezTo>
                    <a:cubicBezTo>
                      <a:pt x="104" y="116"/>
                      <a:pt x="110" y="94"/>
                      <a:pt x="110" y="77"/>
                    </a:cubicBezTo>
                    <a:cubicBezTo>
                      <a:pt x="110" y="51"/>
                      <a:pt x="99" y="41"/>
                      <a:pt x="81" y="41"/>
                    </a:cubicBezTo>
                    <a:cubicBezTo>
                      <a:pt x="56" y="41"/>
                      <a:pt x="56" y="41"/>
                      <a:pt x="56" y="41"/>
                    </a:cubicBezTo>
                    <a:lnTo>
                      <a:pt x="56" y="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2004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63">
          <p15:clr>
            <a:srgbClr val="FBAE40"/>
          </p15:clr>
        </p15:guide>
        <p15:guide id="2" pos="6471">
          <p15:clr>
            <a:srgbClr val="FBAE40"/>
          </p15:clr>
        </p15:guide>
        <p15:guide id="3" pos="265">
          <p15:clr>
            <a:srgbClr val="FBAE40"/>
          </p15:clr>
        </p15:guide>
        <p15:guide id="4" orient="horz" pos="66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3A18-7F3F-47C5-B10A-AB8C96B5F110}" type="datetimeFigureOut">
              <a:rPr lang="ko-KR" altLang="en-US" smtClean="0"/>
              <a:t>2025-01-07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70F6-E2F3-409E-83B0-8488DDA5D8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6629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3A18-7F3F-47C5-B10A-AB8C96B5F110}" type="datetimeFigureOut">
              <a:rPr lang="ko-KR" altLang="en-US" smtClean="0"/>
              <a:t>2025-01-07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70F6-E2F3-409E-83B0-8488DDA5D8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9316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3A18-7F3F-47C5-B10A-AB8C96B5F110}" type="datetimeFigureOut">
              <a:rPr lang="ko-KR" altLang="en-US" smtClean="0"/>
              <a:t>2025-01-07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70F6-E2F3-409E-83B0-8488DDA5D8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4818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3A18-7F3F-47C5-B10A-AB8C96B5F110}" type="datetimeFigureOut">
              <a:rPr lang="ko-KR" altLang="en-US" smtClean="0"/>
              <a:t>2025-01-07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70F6-E2F3-409E-83B0-8488DDA5D8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1573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3A18-7F3F-47C5-B10A-AB8C96B5F110}" type="datetimeFigureOut">
              <a:rPr lang="ko-KR" altLang="en-US" smtClean="0"/>
              <a:t>2025-01-07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70F6-E2F3-409E-83B0-8488DDA5D8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32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3A18-7F3F-47C5-B10A-AB8C96B5F110}" type="datetimeFigureOut">
              <a:rPr lang="ko-KR" altLang="en-US" smtClean="0"/>
              <a:t>2025-01-07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70F6-E2F3-409E-83B0-8488DDA5D8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805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3A18-7F3F-47C5-B10A-AB8C96B5F110}" type="datetimeFigureOut">
              <a:rPr lang="ko-KR" altLang="en-US" smtClean="0"/>
              <a:t>2025-01-07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70F6-E2F3-409E-83B0-8488DDA5D8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9978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3A18-7F3F-47C5-B10A-AB8C96B5F110}" type="datetimeFigureOut">
              <a:rPr lang="ko-KR" altLang="en-US" smtClean="0"/>
              <a:t>2025-01-07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70F6-E2F3-409E-83B0-8488DDA5D8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7719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13A18-7F3F-47C5-B10A-AB8C96B5F110}" type="datetimeFigureOut">
              <a:rPr lang="ko-KR" altLang="en-US" smtClean="0"/>
              <a:t>2025-01-07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370F6-E2F3-409E-83B0-8488DDA5D8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4974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069208" rtl="0" eaLnBrk="1" latinLnBrk="1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1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1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1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1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1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1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1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1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1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908" y="3112477"/>
            <a:ext cx="618564" cy="43961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593" y="2318727"/>
            <a:ext cx="5450315" cy="12333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1235" y="2235314"/>
            <a:ext cx="8246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latin typeface="+mn-ea"/>
              </a:rPr>
              <a:t>2025</a:t>
            </a:r>
            <a:r>
              <a:rPr lang="ko-KR" altLang="en-US" sz="5400" b="1" dirty="0">
                <a:solidFill>
                  <a:schemeClr val="bg1"/>
                </a:solidFill>
                <a:latin typeface="+mn-ea"/>
              </a:rPr>
              <a:t>년 제 </a:t>
            </a:r>
            <a:r>
              <a:rPr lang="en-US" altLang="ko-KR" sz="5400" b="1" dirty="0">
                <a:solidFill>
                  <a:schemeClr val="bg1"/>
                </a:solidFill>
                <a:latin typeface="+mn-ea"/>
              </a:rPr>
              <a:t>1</a:t>
            </a:r>
            <a:r>
              <a:rPr lang="ko-KR" altLang="en-US" sz="5400" b="1" dirty="0">
                <a:solidFill>
                  <a:schemeClr val="bg1"/>
                </a:solidFill>
                <a:latin typeface="+mn-ea"/>
              </a:rPr>
              <a:t>회</a:t>
            </a:r>
            <a:endParaRPr lang="en-US" altLang="ko-KR" sz="5400" b="1" dirty="0">
              <a:solidFill>
                <a:schemeClr val="bg1"/>
              </a:solidFill>
              <a:latin typeface="+mn-ea"/>
            </a:endParaRPr>
          </a:p>
          <a:p>
            <a:r>
              <a:rPr lang="en-US" altLang="ko-KR" sz="5400" b="1" dirty="0">
                <a:solidFill>
                  <a:schemeClr val="bg1"/>
                </a:solidFill>
                <a:latin typeface="+mn-ea"/>
              </a:rPr>
              <a:t>SMC ESD Training Week</a:t>
            </a:r>
            <a:r>
              <a:rPr lang="en-US" altLang="ko-KR" sz="5400" dirty="0">
                <a:solidFill>
                  <a:schemeClr val="bg1"/>
                </a:solidFill>
                <a:latin typeface="Centaur" panose="02030504050205020304" pitchFamily="18" charset="0"/>
              </a:rPr>
              <a:t>  </a:t>
            </a: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377792" y="4748271"/>
            <a:ext cx="1813601" cy="91294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defTabSz="1069208" latinLnBrk="1">
              <a:lnSpc>
                <a:spcPct val="100000"/>
              </a:lnSpc>
              <a:spcBef>
                <a:spcPct val="0"/>
              </a:spcBef>
              <a:buNone/>
              <a:defRPr sz="5000" b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57D18"/>
                </a:solidFill>
                <a:latin typeface="삼성PT UL" panose="02000400000000000000" pitchFamily="2" charset="-127"/>
                <a:ea typeface="삼성PT UL" panose="02000400000000000000" pitchFamily="2" charset="-127"/>
                <a:cs typeface="+mj-cs"/>
              </a:defRPr>
            </a:lvl1pPr>
          </a:lstStyle>
          <a:p>
            <a:pPr algn="r">
              <a:lnSpc>
                <a:spcPct val="120000"/>
              </a:lnSpc>
              <a:buClr>
                <a:srgbClr val="2D2B80"/>
              </a:buClr>
            </a:pPr>
            <a:r>
              <a:rPr lang="en-US" altLang="ko-KR" sz="2600" b="0" spc="-1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Program Information</a:t>
            </a:r>
            <a:endParaRPr lang="en-US" altLang="ko-KR" sz="2600" b="0" spc="-100" dirty="0">
              <a:solidFill>
                <a:schemeClr val="accent4">
                  <a:lumMod val="40000"/>
                  <a:lumOff val="60000"/>
                </a:schemeClr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2670056" y="4744616"/>
            <a:ext cx="4921591" cy="84273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defTabSz="1069208" latinLnBrk="1">
              <a:lnSpc>
                <a:spcPct val="100000"/>
              </a:lnSpc>
              <a:spcBef>
                <a:spcPct val="0"/>
              </a:spcBef>
              <a:buNone/>
              <a:defRPr sz="5000" b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57D18"/>
                </a:solidFill>
                <a:latin typeface="삼성PT UL" panose="02000400000000000000" pitchFamily="2" charset="-127"/>
                <a:ea typeface="삼성PT UL" panose="02000400000000000000" pitchFamily="2" charset="-127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  <a:ea typeface="+mn-ea"/>
              </a:rPr>
              <a:t>일시</a:t>
            </a:r>
            <a:r>
              <a:rPr lang="en-US" altLang="ko-KR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  <a:ea typeface="+mn-ea"/>
              </a:rPr>
              <a:t>•</a:t>
            </a:r>
            <a:r>
              <a:rPr lang="ko-KR" altLang="en-US" sz="140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  <a:ea typeface="+mn-ea"/>
                <a:cs typeface="+mn-cs"/>
              </a:rPr>
              <a:t>  </a:t>
            </a:r>
            <a:r>
              <a:rPr lang="en-US" altLang="ko-KR" sz="240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  <a:ea typeface="+mn-ea"/>
                <a:cs typeface="+mn-cs"/>
              </a:rPr>
              <a:t>2025. 3. 25 (</a:t>
            </a:r>
            <a:r>
              <a:rPr lang="ko-KR" altLang="en-US" sz="240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  <a:ea typeface="+mn-ea"/>
                <a:cs typeface="+mn-cs"/>
              </a:rPr>
              <a:t>화</a:t>
            </a:r>
            <a:r>
              <a:rPr lang="en-US" altLang="ko-KR" sz="240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  <a:ea typeface="+mn-ea"/>
                <a:cs typeface="+mn-cs"/>
              </a:rPr>
              <a:t>)  17:00</a:t>
            </a:r>
            <a:endParaRPr lang="en-US" altLang="ko-KR" sz="1400" dirty="0">
              <a:solidFill>
                <a:schemeClr val="accent4">
                  <a:lumMod val="60000"/>
                  <a:lumOff val="40000"/>
                </a:schemeClr>
              </a:solidFill>
              <a:latin typeface="+mn-ea"/>
              <a:ea typeface="+mn-ea"/>
              <a:cs typeface="+mn-cs"/>
            </a:endParaRPr>
          </a:p>
          <a:p>
            <a:pPr>
              <a:lnSpc>
                <a:spcPct val="120000"/>
              </a:lnSpc>
            </a:pPr>
            <a:r>
              <a:rPr lang="ko-KR" alt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  <a:ea typeface="+mn-ea"/>
              </a:rPr>
              <a:t>장소</a:t>
            </a:r>
            <a:r>
              <a:rPr lang="en-US" altLang="ko-KR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  <a:ea typeface="+mn-ea"/>
              </a:rPr>
              <a:t>•</a:t>
            </a:r>
            <a:r>
              <a:rPr lang="ko-KR" alt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  <a:ea typeface="+mn-ea"/>
              </a:rPr>
              <a:t> </a:t>
            </a:r>
            <a:r>
              <a:rPr lang="ko-KR" alt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  <a:ea typeface="+mn-ea"/>
                <a:cs typeface="+mn-cs"/>
              </a:rPr>
              <a:t>삼성서울병원 </a:t>
            </a:r>
            <a:r>
              <a:rPr lang="ko-KR" alt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  <a:ea typeface="+mn-ea"/>
                <a:cs typeface="+mn-cs"/>
              </a:rPr>
              <a:t>암병원</a:t>
            </a:r>
            <a:r>
              <a:rPr lang="ko-KR" alt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  <a:ea typeface="+mn-ea"/>
                <a:cs typeface="+mn-cs"/>
              </a:rPr>
              <a:t> </a:t>
            </a:r>
            <a:r>
              <a:rPr lang="en-US" altLang="ko-KR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  <a:ea typeface="+mn-ea"/>
                <a:cs typeface="+mn-cs"/>
              </a:rPr>
              <a:t>1</a:t>
            </a:r>
            <a:r>
              <a:rPr lang="ko-KR" alt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  <a:ea typeface="+mn-ea"/>
                <a:cs typeface="+mn-cs"/>
              </a:rPr>
              <a:t>층 </a:t>
            </a:r>
            <a:r>
              <a:rPr lang="ko-KR" alt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  <a:ea typeface="+mn-ea"/>
                <a:cs typeface="+mn-cs"/>
              </a:rPr>
              <a:t>내시경실</a:t>
            </a:r>
            <a:endParaRPr lang="en-US" altLang="ko-KR" sz="2400" dirty="0">
              <a:solidFill>
                <a:schemeClr val="accent4">
                  <a:lumMod val="60000"/>
                  <a:lumOff val="40000"/>
                </a:schemeClr>
              </a:solidFill>
              <a:latin typeface="+mn-ea"/>
              <a:ea typeface="+mn-ea"/>
              <a:cs typeface="+mn-cs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 flipH="1">
            <a:off x="530040" y="4605700"/>
            <a:ext cx="1655004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제목 1"/>
          <p:cNvSpPr txBox="1">
            <a:spLocks/>
          </p:cNvSpPr>
          <p:nvPr/>
        </p:nvSpPr>
        <p:spPr>
          <a:xfrm>
            <a:off x="2670056" y="8877788"/>
            <a:ext cx="4921591" cy="84273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defTabSz="1069208" latinLnBrk="1">
              <a:lnSpc>
                <a:spcPct val="100000"/>
              </a:lnSpc>
              <a:spcBef>
                <a:spcPct val="0"/>
              </a:spcBef>
              <a:buNone/>
              <a:defRPr sz="5000" b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57D18"/>
                </a:solidFill>
                <a:latin typeface="삼성PT UL" panose="02000400000000000000" pitchFamily="2" charset="-127"/>
                <a:ea typeface="삼성PT UL" panose="02000400000000000000" pitchFamily="2" charset="-127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1400" dirty="0">
                <a:solidFill>
                  <a:srgbClr val="F5CE65"/>
                </a:solidFill>
                <a:latin typeface="+mn-ea"/>
                <a:ea typeface="+mn-ea"/>
              </a:rPr>
              <a:t>일시</a:t>
            </a:r>
            <a:r>
              <a:rPr lang="en-US" altLang="ko-KR" sz="1400" dirty="0">
                <a:solidFill>
                  <a:srgbClr val="F5CE65"/>
                </a:solidFill>
                <a:latin typeface="+mn-ea"/>
                <a:ea typeface="+mn-ea"/>
              </a:rPr>
              <a:t>•</a:t>
            </a:r>
            <a:r>
              <a:rPr lang="ko-KR" altLang="en-US" sz="1400" dirty="0">
                <a:ln>
                  <a:noFill/>
                </a:ln>
                <a:solidFill>
                  <a:srgbClr val="F5CE65"/>
                </a:solidFill>
                <a:latin typeface="+mn-ea"/>
                <a:ea typeface="+mn-ea"/>
                <a:cs typeface="+mn-cs"/>
              </a:rPr>
              <a:t>  </a:t>
            </a:r>
            <a:r>
              <a:rPr lang="en-US" altLang="ko-KR" sz="2400" dirty="0">
                <a:ln>
                  <a:noFill/>
                </a:ln>
                <a:solidFill>
                  <a:srgbClr val="F5CE65"/>
                </a:solidFill>
                <a:latin typeface="+mn-ea"/>
                <a:ea typeface="+mn-ea"/>
                <a:cs typeface="+mn-cs"/>
              </a:rPr>
              <a:t>2025. 3. 27 (</a:t>
            </a:r>
            <a:r>
              <a:rPr lang="ko-KR" altLang="en-US" sz="2400" dirty="0">
                <a:ln>
                  <a:noFill/>
                </a:ln>
                <a:solidFill>
                  <a:srgbClr val="F5CE65"/>
                </a:solidFill>
                <a:latin typeface="+mn-ea"/>
                <a:ea typeface="+mn-ea"/>
                <a:cs typeface="+mn-cs"/>
              </a:rPr>
              <a:t>목</a:t>
            </a:r>
            <a:r>
              <a:rPr lang="en-US" altLang="ko-KR" sz="2400" dirty="0">
                <a:ln>
                  <a:noFill/>
                </a:ln>
                <a:solidFill>
                  <a:srgbClr val="F5CE65"/>
                </a:solidFill>
                <a:latin typeface="+mn-ea"/>
                <a:ea typeface="+mn-ea"/>
                <a:cs typeface="+mn-cs"/>
              </a:rPr>
              <a:t>)  17:00</a:t>
            </a:r>
            <a:endParaRPr lang="en-US" altLang="ko-KR" sz="1400" dirty="0">
              <a:solidFill>
                <a:srgbClr val="F5CE65"/>
              </a:solidFill>
              <a:latin typeface="+mn-ea"/>
              <a:ea typeface="+mn-ea"/>
              <a:cs typeface="+mn-cs"/>
            </a:endParaRPr>
          </a:p>
          <a:p>
            <a:pPr>
              <a:lnSpc>
                <a:spcPct val="120000"/>
              </a:lnSpc>
            </a:pPr>
            <a:r>
              <a:rPr lang="ko-KR" altLang="en-US" sz="1400" dirty="0">
                <a:solidFill>
                  <a:srgbClr val="F5CE65"/>
                </a:solidFill>
                <a:latin typeface="+mn-ea"/>
                <a:ea typeface="+mn-ea"/>
              </a:rPr>
              <a:t>장소</a:t>
            </a:r>
            <a:r>
              <a:rPr lang="en-US" altLang="ko-KR" sz="1400" dirty="0">
                <a:solidFill>
                  <a:srgbClr val="F5CE65"/>
                </a:solidFill>
                <a:latin typeface="+mn-ea"/>
                <a:ea typeface="+mn-ea"/>
              </a:rPr>
              <a:t>•</a:t>
            </a:r>
            <a:r>
              <a:rPr lang="ko-KR" altLang="en-US" sz="1400" dirty="0">
                <a:solidFill>
                  <a:srgbClr val="F5CE65"/>
                </a:solidFill>
                <a:latin typeface="+mn-ea"/>
                <a:ea typeface="+mn-ea"/>
              </a:rPr>
              <a:t> </a:t>
            </a:r>
            <a:r>
              <a:rPr lang="ko-KR" altLang="en-US" sz="1400" dirty="0" err="1">
                <a:solidFill>
                  <a:srgbClr val="F5CE65"/>
                </a:solidFill>
                <a:latin typeface="+mn-ea"/>
                <a:ea typeface="+mn-ea"/>
              </a:rPr>
              <a:t>삼성서울병원</a:t>
            </a:r>
            <a:r>
              <a:rPr lang="ko-KR" altLang="en-US" sz="1400" dirty="0">
                <a:solidFill>
                  <a:srgbClr val="F5CE65"/>
                </a:solidFill>
                <a:latin typeface="+mn-ea"/>
                <a:ea typeface="+mn-ea"/>
              </a:rPr>
              <a:t> </a:t>
            </a:r>
            <a:r>
              <a:rPr lang="ko-KR" altLang="en-US" sz="2400" dirty="0">
                <a:solidFill>
                  <a:srgbClr val="F5CE65"/>
                </a:solidFill>
                <a:latin typeface="+mn-ea"/>
                <a:ea typeface="+mn-ea"/>
              </a:rPr>
              <a:t>본관 </a:t>
            </a:r>
            <a:r>
              <a:rPr lang="en-US" altLang="ko-KR" sz="2400" dirty="0">
                <a:solidFill>
                  <a:srgbClr val="F5CE65"/>
                </a:solidFill>
                <a:latin typeface="+mn-ea"/>
                <a:ea typeface="+mn-ea"/>
              </a:rPr>
              <a:t>B2 </a:t>
            </a:r>
            <a:r>
              <a:rPr lang="ko-KR" altLang="en-US" sz="2400" dirty="0">
                <a:solidFill>
                  <a:srgbClr val="F5CE65"/>
                </a:solidFill>
                <a:latin typeface="+mn-ea"/>
                <a:ea typeface="+mn-ea"/>
              </a:rPr>
              <a:t>내시경실</a:t>
            </a:r>
            <a:endParaRPr lang="en-US" altLang="ko-KR" sz="2400" dirty="0">
              <a:solidFill>
                <a:srgbClr val="F5CE65"/>
              </a:solidFill>
              <a:latin typeface="+mn-ea"/>
              <a:ea typeface="+mn-ea"/>
              <a:cs typeface="+mn-cs"/>
            </a:endParaRPr>
          </a:p>
        </p:txBody>
      </p:sp>
      <p:graphicFrame>
        <p:nvGraphicFramePr>
          <p:cNvPr id="14" name="내용 개체 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0957298"/>
              </p:ext>
            </p:extLst>
          </p:nvPr>
        </p:nvGraphicFramePr>
        <p:xfrm>
          <a:off x="2670056" y="5733669"/>
          <a:ext cx="6749853" cy="2404084"/>
        </p:xfrm>
        <a:graphic>
          <a:graphicData uri="http://schemas.openxmlformats.org/drawingml/2006/table">
            <a:tbl>
              <a:tblPr/>
              <a:tblGrid>
                <a:gridCol w="5265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4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8528">
                <a:tc>
                  <a:txBody>
                    <a:bodyPr/>
                    <a:lstStyle/>
                    <a:p>
                      <a:pPr marL="0" algn="l" defTabSz="457158" rtl="0" eaLnBrk="1" fontAlgn="ctr" latinLnBrk="0" hangingPunct="1">
                        <a:spcAft>
                          <a:spcPts val="650"/>
                        </a:spcAft>
                        <a:buClr>
                          <a:srgbClr val="304397"/>
                        </a:buClr>
                      </a:pPr>
                      <a:r>
                        <a:rPr lang="en-US" altLang="ko-KR" sz="2000" kern="1200" spc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  1</a:t>
                      </a:r>
                      <a:r>
                        <a:rPr lang="en-US" altLang="ko-KR" sz="2000" kern="1200" spc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. EUS </a:t>
                      </a:r>
                      <a:endParaRPr lang="en-US" altLang="ko-KR" sz="2000" kern="1200" spc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defTabSz="457158" rtl="0" eaLnBrk="1" fontAlgn="ctr" latinLnBrk="0" hangingPunct="1">
                        <a:spcAft>
                          <a:spcPts val="650"/>
                        </a:spcAft>
                        <a:buClr>
                          <a:srgbClr val="304397"/>
                        </a:buClr>
                      </a:pPr>
                      <a:r>
                        <a:rPr lang="ko-KR" altLang="en-US" sz="2000" kern="1200" spc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삼성긴고딕 Regular" panose="020B0600000101010101" pitchFamily="50" charset="-127"/>
                          <a:ea typeface="삼성긴고딕 Regular" panose="020B0600000101010101" pitchFamily="50" charset="-127"/>
                          <a:cs typeface="+mn-cs"/>
                        </a:rPr>
                        <a:t>박현정</a:t>
                      </a:r>
                    </a:p>
                  </a:txBody>
                  <a:tcPr marL="18000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528">
                <a:tc>
                  <a:txBody>
                    <a:bodyPr/>
                    <a:lstStyle/>
                    <a:p>
                      <a:pPr marL="0" algn="l" defTabSz="457158" rtl="0" eaLnBrk="1" fontAlgn="ctr" latinLnBrk="0" hangingPunct="1">
                        <a:spcAft>
                          <a:spcPts val="650"/>
                        </a:spcAft>
                        <a:buClr>
                          <a:srgbClr val="304397"/>
                        </a:buClr>
                      </a:pPr>
                      <a:r>
                        <a:rPr lang="en-US" altLang="ko-KR" sz="2000" kern="1200" spc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  2. Instruments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defTabSz="457158" rtl="0" eaLnBrk="1" fontAlgn="ctr" latinLnBrk="0" hangingPunct="1">
                        <a:spcAft>
                          <a:spcPts val="650"/>
                        </a:spcAft>
                        <a:buClr>
                          <a:srgbClr val="304397"/>
                        </a:buClr>
                      </a:pPr>
                      <a:r>
                        <a:rPr lang="ko-KR" altLang="en-US" sz="2000" kern="1200" spc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삼성긴고딕 Regular" panose="020B0600000101010101" pitchFamily="50" charset="-127"/>
                          <a:ea typeface="삼성긴고딕 Regular" panose="020B0600000101010101" pitchFamily="50" charset="-127"/>
                          <a:cs typeface="+mn-cs"/>
                        </a:rPr>
                        <a:t>변성훈</a:t>
                      </a:r>
                    </a:p>
                  </a:txBody>
                  <a:tcPr marL="18000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528">
                <a:tc>
                  <a:txBody>
                    <a:bodyPr/>
                    <a:lstStyle/>
                    <a:p>
                      <a:pPr marL="0" algn="l" defTabSz="457158" rtl="0" eaLnBrk="1" fontAlgn="ctr" latinLnBrk="0" hangingPunct="1">
                        <a:spcAft>
                          <a:spcPts val="650"/>
                        </a:spcAft>
                        <a:buClr>
                          <a:srgbClr val="304397"/>
                        </a:buClr>
                      </a:pPr>
                      <a:r>
                        <a:rPr lang="en-US" altLang="ko-KR" sz="2000" kern="1200" spc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  3. Standard</a:t>
                      </a:r>
                      <a:r>
                        <a:rPr lang="en-US" altLang="ko-KR" sz="2000" kern="1200" spc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 gastric ESD method</a:t>
                      </a:r>
                      <a:endParaRPr lang="en-US" altLang="ko-KR" sz="2000" kern="1200" spc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defTabSz="457158" rtl="0" eaLnBrk="1" fontAlgn="ctr" latinLnBrk="0" hangingPunct="1">
                        <a:spcAft>
                          <a:spcPts val="650"/>
                        </a:spcAft>
                        <a:buClr>
                          <a:srgbClr val="304397"/>
                        </a:buClr>
                      </a:pPr>
                      <a:r>
                        <a:rPr lang="ko-KR" altLang="en-US" sz="2000" kern="1200" spc="0" dirty="0" err="1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삼성긴고딕 Regular" panose="020B0600000101010101" pitchFamily="50" charset="-127"/>
                          <a:ea typeface="삼성긴고딕 Regular" panose="020B0600000101010101" pitchFamily="50" charset="-127"/>
                          <a:cs typeface="+mn-cs"/>
                        </a:rPr>
                        <a:t>유혜수</a:t>
                      </a:r>
                      <a:r>
                        <a:rPr lang="en-US" altLang="ko-KR" sz="2000" kern="1200" spc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삼성긴고딕 Regular" panose="020B0600000101010101" pitchFamily="50" charset="-127"/>
                          <a:ea typeface="삼성긴고딕 Regular" panose="020B0600000101010101" pitchFamily="50" charset="-127"/>
                          <a:cs typeface="+mn-cs"/>
                        </a:rPr>
                        <a:t> </a:t>
                      </a:r>
                      <a:endParaRPr lang="ko-KR" altLang="en-US" sz="2000" kern="1200" spc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삼성긴고딕 Regular" panose="020B0600000101010101" pitchFamily="50" charset="-127"/>
                        <a:ea typeface="삼성긴고딕 Regular" panose="020B0600000101010101" pitchFamily="50" charset="-127"/>
                        <a:cs typeface="+mn-cs"/>
                      </a:endParaRPr>
                    </a:p>
                  </a:txBody>
                  <a:tcPr marL="18000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528">
                <a:tc>
                  <a:txBody>
                    <a:bodyPr/>
                    <a:lstStyle/>
                    <a:p>
                      <a:pPr marL="0" algn="l" defTabSz="457158" rtl="0" eaLnBrk="1" fontAlgn="ctr" latinLnBrk="0" hangingPunct="1">
                        <a:spcAft>
                          <a:spcPts val="650"/>
                        </a:spcAft>
                        <a:buClr>
                          <a:srgbClr val="304397"/>
                        </a:buClr>
                      </a:pPr>
                      <a:r>
                        <a:rPr lang="en-US" altLang="ko-KR" sz="2000" kern="1200" spc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  4. </a:t>
                      </a:r>
                      <a:r>
                        <a:rPr lang="en-US" altLang="ko-KR" sz="2000" b="0" i="0" kern="12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Prevention and management of</a:t>
                      </a:r>
                    </a:p>
                    <a:p>
                      <a:pPr marL="0" algn="l" defTabSz="457158" rtl="0" eaLnBrk="1" fontAlgn="ctr" latinLnBrk="0" hangingPunct="1">
                        <a:spcAft>
                          <a:spcPts val="650"/>
                        </a:spcAft>
                        <a:buClr>
                          <a:srgbClr val="304397"/>
                        </a:buClr>
                      </a:pPr>
                      <a:r>
                        <a:rPr lang="en-US" altLang="ko-KR" sz="2000" b="0" i="0" kern="12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    complications</a:t>
                      </a:r>
                      <a:endParaRPr lang="en-US" altLang="ko-KR" sz="2000" kern="1200" spc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defTabSz="457158" rtl="0" eaLnBrk="1" fontAlgn="ctr" latinLnBrk="0" hangingPunct="1">
                        <a:spcAft>
                          <a:spcPts val="650"/>
                        </a:spcAft>
                        <a:buClr>
                          <a:srgbClr val="304397"/>
                        </a:buClr>
                      </a:pPr>
                      <a:r>
                        <a:rPr lang="ko-KR" altLang="en-US" sz="2000" kern="1200" spc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삼성긴고딕 Regular" panose="020B0600000101010101" pitchFamily="50" charset="-127"/>
                          <a:ea typeface="삼성긴고딕 Regular" panose="020B0600000101010101" pitchFamily="50" charset="-127"/>
                          <a:cs typeface="+mn-cs"/>
                        </a:rPr>
                        <a:t>오영은</a:t>
                      </a:r>
                      <a:r>
                        <a:rPr lang="en-US" altLang="ko-KR" sz="2000" kern="1200" spc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삼성긴고딕 Regular" panose="020B0600000101010101" pitchFamily="50" charset="-127"/>
                          <a:ea typeface="삼성긴고딕 Regular" panose="020B0600000101010101" pitchFamily="50" charset="-127"/>
                          <a:cs typeface="+mn-cs"/>
                        </a:rPr>
                        <a:t> </a:t>
                      </a:r>
                      <a:endParaRPr lang="ko-KR" altLang="en-US" sz="2000" kern="1200" spc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삼성긴고딕 Regular" panose="020B0600000101010101" pitchFamily="50" charset="-127"/>
                        <a:ea typeface="삼성긴고딕 Regular" panose="020B0600000101010101" pitchFamily="50" charset="-127"/>
                        <a:cs typeface="+mn-cs"/>
                      </a:endParaRPr>
                    </a:p>
                  </a:txBody>
                  <a:tcPr marL="18000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내용 개체 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8359966"/>
              </p:ext>
            </p:extLst>
          </p:nvPr>
        </p:nvGraphicFramePr>
        <p:xfrm>
          <a:off x="2670055" y="12145591"/>
          <a:ext cx="6749854" cy="2345664"/>
        </p:xfrm>
        <a:graphic>
          <a:graphicData uri="http://schemas.openxmlformats.org/drawingml/2006/table">
            <a:tbl>
              <a:tblPr/>
              <a:tblGrid>
                <a:gridCol w="2107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2168">
                  <a:extLst>
                    <a:ext uri="{9D8B030D-6E8A-4147-A177-3AD203B41FA5}">
                      <a16:colId xmlns:a16="http://schemas.microsoft.com/office/drawing/2014/main" val="3144415093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algn="l" defTabSz="457158" rtl="0" eaLnBrk="1" fontAlgn="ctr" latinLnBrk="0" hangingPunct="1">
                        <a:spcAft>
                          <a:spcPts val="650"/>
                        </a:spcAft>
                        <a:buClr>
                          <a:srgbClr val="304397"/>
                        </a:buClr>
                      </a:pPr>
                      <a:r>
                        <a:rPr lang="en-US" altLang="ko-KR" sz="2000" kern="1200" spc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 10:00-12:30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158" rtl="0" eaLnBrk="1" fontAlgn="ctr" latinLnBrk="0" hangingPunct="1">
                        <a:spcAft>
                          <a:spcPts val="650"/>
                        </a:spcAft>
                        <a:buClr>
                          <a:srgbClr val="304397"/>
                        </a:buClr>
                      </a:pPr>
                      <a:r>
                        <a:rPr lang="en-US" altLang="ko-KR" sz="2000" kern="1200" spc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 </a:t>
                      </a:r>
                      <a:r>
                        <a:rPr lang="ko-KR" altLang="en-US" sz="2000" kern="1200" spc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오전 </a:t>
                      </a:r>
                      <a:r>
                        <a:rPr lang="en-US" altLang="ko-KR" sz="2000" kern="1200" spc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Live Pig ESD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528">
                <a:tc>
                  <a:txBody>
                    <a:bodyPr/>
                    <a:lstStyle/>
                    <a:p>
                      <a:pPr marL="0" algn="l" defTabSz="457158" rtl="0" eaLnBrk="1" fontAlgn="ctr" latinLnBrk="0" hangingPunct="1">
                        <a:spcAft>
                          <a:spcPts val="650"/>
                        </a:spcAft>
                        <a:buClr>
                          <a:srgbClr val="304397"/>
                        </a:buClr>
                      </a:pPr>
                      <a:r>
                        <a:rPr lang="en-US" altLang="ko-KR" sz="2000" kern="1200" spc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 12:30-13:00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158" rtl="0" eaLnBrk="1" fontAlgn="ctr" latinLnBrk="0" hangingPunct="1">
                        <a:spcAft>
                          <a:spcPts val="650"/>
                        </a:spcAft>
                        <a:buClr>
                          <a:srgbClr val="304397"/>
                        </a:buClr>
                      </a:pPr>
                      <a:r>
                        <a:rPr lang="en-US" altLang="ko-KR" sz="2000" kern="1200" spc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 </a:t>
                      </a:r>
                      <a:r>
                        <a:rPr lang="ko-KR" altLang="en-US" sz="2000" kern="1200" spc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점심</a:t>
                      </a:r>
                      <a:endParaRPr lang="en-US" altLang="ko-KR" sz="2000" kern="1200" spc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528">
                <a:tc>
                  <a:txBody>
                    <a:bodyPr/>
                    <a:lstStyle/>
                    <a:p>
                      <a:pPr marL="0" algn="l" defTabSz="457158" rtl="0" eaLnBrk="1" fontAlgn="ctr" latinLnBrk="0" hangingPunct="1">
                        <a:spcAft>
                          <a:spcPts val="650"/>
                        </a:spcAft>
                        <a:buClr>
                          <a:srgbClr val="304397"/>
                        </a:buClr>
                      </a:pPr>
                      <a:r>
                        <a:rPr lang="en-US" altLang="ko-KR" sz="2000" kern="1200" spc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 13:00-13:30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158" rtl="0" eaLnBrk="1" fontAlgn="ctr" latinLnBrk="0" hangingPunct="1">
                        <a:spcAft>
                          <a:spcPts val="650"/>
                        </a:spcAft>
                        <a:buClr>
                          <a:srgbClr val="304397"/>
                        </a:buClr>
                      </a:pPr>
                      <a:r>
                        <a:rPr lang="en-US" altLang="ko-KR" sz="2000" kern="1200" spc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 Case discussion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528">
                <a:tc>
                  <a:txBody>
                    <a:bodyPr/>
                    <a:lstStyle/>
                    <a:p>
                      <a:pPr marL="0" algn="l" defTabSz="457158" rtl="0" eaLnBrk="1" fontAlgn="ctr" latinLnBrk="0" hangingPunct="1">
                        <a:spcAft>
                          <a:spcPts val="650"/>
                        </a:spcAft>
                        <a:buClr>
                          <a:srgbClr val="304397"/>
                        </a:buClr>
                      </a:pPr>
                      <a:r>
                        <a:rPr lang="en-US" altLang="ko-KR" sz="2000" kern="1200" spc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 13:30-16:00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158" rtl="0" eaLnBrk="1" fontAlgn="ctr" latinLnBrk="0" hangingPunct="1">
                        <a:spcAft>
                          <a:spcPts val="650"/>
                        </a:spcAft>
                        <a:buClr>
                          <a:srgbClr val="304397"/>
                        </a:buClr>
                      </a:pPr>
                      <a:r>
                        <a:rPr lang="en-US" altLang="ko-KR" sz="2000" kern="1200" spc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 </a:t>
                      </a:r>
                      <a:r>
                        <a:rPr lang="ko-KR" altLang="en-US" sz="2000" kern="1200" spc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오후 </a:t>
                      </a:r>
                      <a:r>
                        <a:rPr lang="en-US" altLang="ko-KR" sz="2000" kern="1200" spc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Live Pig ESD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144241"/>
              </p:ext>
            </p:extLst>
          </p:nvPr>
        </p:nvGraphicFramePr>
        <p:xfrm>
          <a:off x="2670056" y="9857408"/>
          <a:ext cx="6749853" cy="568528"/>
        </p:xfrm>
        <a:graphic>
          <a:graphicData uri="http://schemas.openxmlformats.org/drawingml/2006/table">
            <a:tbl>
              <a:tblPr/>
              <a:tblGrid>
                <a:gridCol w="5265344">
                  <a:extLst>
                    <a:ext uri="{9D8B030D-6E8A-4147-A177-3AD203B41FA5}">
                      <a16:colId xmlns:a16="http://schemas.microsoft.com/office/drawing/2014/main" val="1297277626"/>
                    </a:ext>
                  </a:extLst>
                </a:gridCol>
                <a:gridCol w="1484509">
                  <a:extLst>
                    <a:ext uri="{9D8B030D-6E8A-4147-A177-3AD203B41FA5}">
                      <a16:colId xmlns:a16="http://schemas.microsoft.com/office/drawing/2014/main" val="2294749669"/>
                    </a:ext>
                  </a:extLst>
                </a:gridCol>
              </a:tblGrid>
              <a:tr h="568528">
                <a:tc>
                  <a:txBody>
                    <a:bodyPr/>
                    <a:lstStyle/>
                    <a:p>
                      <a:pPr marL="0" algn="l" defTabSz="457158" rtl="0" eaLnBrk="1" fontAlgn="ctr" latinLnBrk="0" hangingPunct="1">
                        <a:spcAft>
                          <a:spcPts val="650"/>
                        </a:spcAft>
                        <a:buClr>
                          <a:srgbClr val="304397"/>
                        </a:buClr>
                      </a:pPr>
                      <a:r>
                        <a:rPr lang="en-US" altLang="ko-KR" sz="2000" kern="1200" spc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altLang="ko-KR" sz="2400" kern="1200" spc="0" dirty="0" err="1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EndoGEL</a:t>
                      </a:r>
                      <a:r>
                        <a:rPr lang="en-US" altLang="ko-KR" sz="2400" kern="1200" spc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ESD</a:t>
                      </a:r>
                      <a:endParaRPr lang="en-US" altLang="ko-KR" sz="2400" kern="1200" spc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defTabSz="457158" rtl="0" eaLnBrk="1" fontAlgn="ctr" latinLnBrk="0" hangingPunct="1">
                        <a:spcAft>
                          <a:spcPts val="650"/>
                        </a:spcAft>
                        <a:buClr>
                          <a:srgbClr val="304397"/>
                        </a:buClr>
                      </a:pPr>
                      <a:endParaRPr lang="ko-KR" altLang="en-US" sz="2000" kern="1200" spc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삼성긴고딕 Regular" panose="020B0600000101010101" pitchFamily="50" charset="-127"/>
                        <a:ea typeface="삼성긴고딕 Regular" panose="020B0600000101010101" pitchFamily="50" charset="-127"/>
                        <a:cs typeface="+mn-cs"/>
                      </a:endParaRPr>
                    </a:p>
                  </a:txBody>
                  <a:tcPr marL="18000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7489014"/>
                  </a:ext>
                </a:extLst>
              </a:tr>
            </a:tbl>
          </a:graphicData>
        </a:graphic>
      </p:graphicFrame>
      <p:sp>
        <p:nvSpPr>
          <p:cNvPr id="16" name="제목 1"/>
          <p:cNvSpPr txBox="1">
            <a:spLocks/>
          </p:cNvSpPr>
          <p:nvPr/>
        </p:nvSpPr>
        <p:spPr>
          <a:xfrm>
            <a:off x="2670056" y="11096306"/>
            <a:ext cx="4408995" cy="84273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defTabSz="1069208" latinLnBrk="1">
              <a:lnSpc>
                <a:spcPct val="100000"/>
              </a:lnSpc>
              <a:spcBef>
                <a:spcPct val="0"/>
              </a:spcBef>
              <a:buNone/>
              <a:defRPr sz="5000" b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57D18"/>
                </a:solidFill>
                <a:latin typeface="삼성PT UL" panose="02000400000000000000" pitchFamily="2" charset="-127"/>
                <a:ea typeface="삼성PT UL" panose="02000400000000000000" pitchFamily="2" charset="-127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1400" dirty="0">
                <a:solidFill>
                  <a:srgbClr val="F5CE65"/>
                </a:solidFill>
                <a:latin typeface="+mn-ea"/>
                <a:ea typeface="+mn-ea"/>
              </a:rPr>
              <a:t>일시</a:t>
            </a:r>
            <a:r>
              <a:rPr lang="en-US" altLang="ko-KR" sz="1400" dirty="0">
                <a:solidFill>
                  <a:srgbClr val="F5CE65"/>
                </a:solidFill>
                <a:latin typeface="+mn-ea"/>
                <a:ea typeface="+mn-ea"/>
              </a:rPr>
              <a:t>•</a:t>
            </a:r>
            <a:r>
              <a:rPr lang="ko-KR" altLang="en-US" sz="1400" dirty="0">
                <a:ln>
                  <a:noFill/>
                </a:ln>
                <a:solidFill>
                  <a:srgbClr val="F5CE65"/>
                </a:solidFill>
                <a:latin typeface="+mn-ea"/>
                <a:ea typeface="+mn-ea"/>
                <a:cs typeface="+mn-cs"/>
              </a:rPr>
              <a:t>  </a:t>
            </a:r>
            <a:r>
              <a:rPr lang="en-US" altLang="ko-KR" sz="2400" dirty="0">
                <a:ln>
                  <a:noFill/>
                </a:ln>
                <a:solidFill>
                  <a:srgbClr val="F5CE65"/>
                </a:solidFill>
                <a:latin typeface="+mn-ea"/>
                <a:ea typeface="+mn-ea"/>
                <a:cs typeface="+mn-cs"/>
              </a:rPr>
              <a:t>2025. 3. 29 (</a:t>
            </a:r>
            <a:r>
              <a:rPr lang="ko-KR" altLang="en-US" sz="2400" dirty="0">
                <a:ln>
                  <a:noFill/>
                </a:ln>
                <a:solidFill>
                  <a:srgbClr val="F5CE65"/>
                </a:solidFill>
                <a:latin typeface="+mn-ea"/>
                <a:ea typeface="+mn-ea"/>
                <a:cs typeface="+mn-cs"/>
              </a:rPr>
              <a:t>토</a:t>
            </a:r>
            <a:r>
              <a:rPr lang="en-US" altLang="ko-KR" sz="2400" dirty="0">
                <a:ln>
                  <a:noFill/>
                </a:ln>
                <a:solidFill>
                  <a:srgbClr val="F5CE65"/>
                </a:solidFill>
                <a:latin typeface="+mn-ea"/>
                <a:ea typeface="+mn-ea"/>
                <a:cs typeface="+mn-cs"/>
              </a:rPr>
              <a:t>)  10:00</a:t>
            </a:r>
            <a:endParaRPr lang="en-US" altLang="ko-KR" sz="1400" dirty="0">
              <a:solidFill>
                <a:srgbClr val="F5CE65"/>
              </a:solidFill>
              <a:latin typeface="+mn-ea"/>
              <a:ea typeface="+mn-ea"/>
              <a:cs typeface="+mn-cs"/>
            </a:endParaRPr>
          </a:p>
          <a:p>
            <a:pPr>
              <a:lnSpc>
                <a:spcPct val="120000"/>
              </a:lnSpc>
            </a:pPr>
            <a:r>
              <a:rPr lang="ko-KR" altLang="en-US" sz="1400" dirty="0">
                <a:solidFill>
                  <a:srgbClr val="F5CE65"/>
                </a:solidFill>
                <a:latin typeface="+mn-ea"/>
                <a:ea typeface="+mn-ea"/>
              </a:rPr>
              <a:t>장소</a:t>
            </a:r>
            <a:r>
              <a:rPr lang="en-US" altLang="ko-KR" sz="1400" dirty="0">
                <a:solidFill>
                  <a:srgbClr val="F5CE65"/>
                </a:solidFill>
                <a:latin typeface="+mn-ea"/>
                <a:ea typeface="+mn-ea"/>
              </a:rPr>
              <a:t>•</a:t>
            </a:r>
            <a:r>
              <a:rPr lang="ko-KR" altLang="en-US" sz="1400" dirty="0">
                <a:solidFill>
                  <a:srgbClr val="F5CE65"/>
                </a:solidFill>
                <a:latin typeface="+mn-ea"/>
                <a:ea typeface="+mn-ea"/>
              </a:rPr>
              <a:t> </a:t>
            </a:r>
            <a:r>
              <a:rPr lang="ko-KR" altLang="en-US" sz="2400" dirty="0">
                <a:solidFill>
                  <a:srgbClr val="F5CE65"/>
                </a:solidFill>
                <a:latin typeface="+mn-ea"/>
                <a:ea typeface="+mn-ea"/>
              </a:rPr>
              <a:t>송도 </a:t>
            </a:r>
            <a:r>
              <a:rPr lang="en-US" altLang="ko-KR" sz="2400" dirty="0">
                <a:solidFill>
                  <a:srgbClr val="F5CE65"/>
                </a:solidFill>
                <a:latin typeface="+mn-ea"/>
                <a:ea typeface="+mn-ea"/>
              </a:rPr>
              <a:t>K-TEC</a:t>
            </a:r>
            <a:endParaRPr lang="en-US" altLang="ko-KR" sz="2400" dirty="0">
              <a:solidFill>
                <a:srgbClr val="F5CE65"/>
              </a:solidFill>
              <a:latin typeface="+mn-e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810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929</TotalTime>
  <Words>115</Words>
  <Application>Microsoft Office PowerPoint</Application>
  <PresentationFormat>사용자 지정</PresentationFormat>
  <Paragraphs>27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Calibri Light</vt:lpstr>
      <vt:lpstr>삼성긴고딕 Regular</vt:lpstr>
      <vt:lpstr>Arial</vt:lpstr>
      <vt:lpstr>Calibri</vt:lpstr>
      <vt:lpstr>Centaur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디자인_의학정보팀_진다현</dc:creator>
  <cp:lastModifiedBy>준행 이</cp:lastModifiedBy>
  <cp:revision>101</cp:revision>
  <dcterms:created xsi:type="dcterms:W3CDTF">2017-09-19T02:51:27Z</dcterms:created>
  <dcterms:modified xsi:type="dcterms:W3CDTF">2025-01-07T11:58:52Z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</Properties>
</file>