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9" r:id="rId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8A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41" autoAdjust="0"/>
  </p:normalViewPr>
  <p:slideViewPr>
    <p:cSldViewPr showGuides="1">
      <p:cViewPr varScale="1">
        <p:scale>
          <a:sx n="88" d="100"/>
          <a:sy n="88" d="100"/>
        </p:scale>
        <p:origin x="-2400" y="-102"/>
      </p:cViewPr>
      <p:guideLst>
        <p:guide orient="horz" pos="16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7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8B358-2DD8-450E-8A9B-F025CFEA5ED1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3E087-983C-4BFC-83D3-CB6C476740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032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50949-3383-4AF8-B92C-6034C334B9C4}" type="datetimeFigureOut">
              <a:rPr lang="ko-KR" altLang="en-US" smtClean="0"/>
              <a:pPr/>
              <a:t>2016-12-14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47326-9F58-4497-9DB6-36E4BA5183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61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47326-9F58-4497-9DB6-36E4BA5183B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45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584921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5589240"/>
            <a:ext cx="6400800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7" name="제목 개체 틀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rgbClr val="1428A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1" hangingPunct="1">
        <a:spcBef>
          <a:spcPct val="0"/>
        </a:spcBef>
        <a:buNone/>
        <a:defRPr sz="36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 smtClean="0"/>
              <a:t>병소의</a:t>
            </a:r>
            <a:r>
              <a:rPr lang="ko-KR" altLang="en-US" dirty="0" smtClean="0"/>
              <a:t> 크기와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범위는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37" y="1700808"/>
            <a:ext cx="4807454" cy="3600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37" y="1700808"/>
            <a:ext cx="4807454" cy="3600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r="3489"/>
          <a:stretch/>
        </p:blipFill>
        <p:spPr>
          <a:xfrm>
            <a:off x="2555751" y="1700808"/>
            <a:ext cx="4023627" cy="360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r="3489"/>
          <a:stretch/>
        </p:blipFill>
        <p:spPr>
          <a:xfrm>
            <a:off x="2555751" y="1700808"/>
            <a:ext cx="4023627" cy="360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r="3489"/>
          <a:stretch/>
        </p:blipFill>
        <p:spPr>
          <a:xfrm>
            <a:off x="2555751" y="1700808"/>
            <a:ext cx="4023627" cy="3600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r="3489"/>
          <a:stretch/>
        </p:blipFill>
        <p:spPr>
          <a:xfrm>
            <a:off x="2555751" y="1700808"/>
            <a:ext cx="4023627" cy="360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r="3489"/>
          <a:stretch/>
        </p:blipFill>
        <p:spPr>
          <a:xfrm>
            <a:off x="2555751" y="1700808"/>
            <a:ext cx="4023627" cy="3600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r="3489"/>
          <a:stretch/>
        </p:blipFill>
        <p:spPr>
          <a:xfrm>
            <a:off x="2555751" y="1700808"/>
            <a:ext cx="4023627" cy="3600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r="3489"/>
          <a:stretch/>
        </p:blipFill>
        <p:spPr>
          <a:xfrm>
            <a:off x="2555751" y="1700808"/>
            <a:ext cx="4023627" cy="36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558924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궤양과 주변 융기만 보셨다면 과소평가를 했을 수도 있습니다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Diffuse</a:t>
            </a:r>
            <a:r>
              <a:rPr lang="ko-KR" altLang="en-US" dirty="0" smtClean="0"/>
              <a:t>하게 위벽 주름에 변화가 있음을 보셨다면 매우 큰 보만 </a:t>
            </a:r>
            <a:r>
              <a:rPr lang="en-US" altLang="ko-KR" dirty="0" smtClean="0"/>
              <a:t>4</a:t>
            </a:r>
            <a:r>
              <a:rPr lang="ko-KR" altLang="en-US" dirty="0" smtClean="0"/>
              <a:t>형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진행성 위암이고 일부 궤양이 동반되었을 뿐임을 눈치채셨을 것입니다</a:t>
            </a:r>
            <a:r>
              <a:rPr lang="en-US" altLang="ko-KR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82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14</Words>
  <Application>Microsoft Office PowerPoint</Application>
  <PresentationFormat>화면 슬라이드 쇼(4:3)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병소의 크기와 범위는?</vt:lpstr>
    </vt:vector>
  </TitlesOfParts>
  <Company>SMC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MV200</dc:creator>
  <cp:lastModifiedBy>DM300T3A</cp:lastModifiedBy>
  <cp:revision>255</cp:revision>
  <cp:lastPrinted>2016-12-08T07:33:30Z</cp:lastPrinted>
  <dcterms:created xsi:type="dcterms:W3CDTF">2011-03-14T11:44:24Z</dcterms:created>
  <dcterms:modified xsi:type="dcterms:W3CDTF">2016-12-14T02:24:58Z</dcterms:modified>
</cp:coreProperties>
</file>